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7"/>
  </p:notesMasterIdLst>
  <p:handoutMasterIdLst>
    <p:handoutMasterId r:id="rId38"/>
  </p:handoutMasterIdLst>
  <p:sldIdLst>
    <p:sldId id="563" r:id="rId2"/>
    <p:sldId id="564" r:id="rId3"/>
    <p:sldId id="565" r:id="rId4"/>
    <p:sldId id="566" r:id="rId5"/>
    <p:sldId id="567" r:id="rId6"/>
    <p:sldId id="568" r:id="rId7"/>
    <p:sldId id="1585" r:id="rId8"/>
    <p:sldId id="1391" r:id="rId9"/>
    <p:sldId id="1586" r:id="rId10"/>
    <p:sldId id="1587" r:id="rId11"/>
    <p:sldId id="1588" r:id="rId12"/>
    <p:sldId id="1589" r:id="rId13"/>
    <p:sldId id="1590" r:id="rId14"/>
    <p:sldId id="1591" r:id="rId15"/>
    <p:sldId id="1592" r:id="rId16"/>
    <p:sldId id="1593" r:id="rId17"/>
    <p:sldId id="546" r:id="rId18"/>
    <p:sldId id="544" r:id="rId19"/>
    <p:sldId id="540" r:id="rId20"/>
    <p:sldId id="545" r:id="rId21"/>
    <p:sldId id="558" r:id="rId22"/>
    <p:sldId id="258" r:id="rId23"/>
    <p:sldId id="533" r:id="rId24"/>
    <p:sldId id="559" r:id="rId25"/>
    <p:sldId id="534" r:id="rId26"/>
    <p:sldId id="259" r:id="rId27"/>
    <p:sldId id="535" r:id="rId28"/>
    <p:sldId id="536" r:id="rId29"/>
    <p:sldId id="260" r:id="rId30"/>
    <p:sldId id="537" r:id="rId31"/>
    <p:sldId id="261" r:id="rId32"/>
    <p:sldId id="560" r:id="rId33"/>
    <p:sldId id="561" r:id="rId34"/>
    <p:sldId id="538" r:id="rId35"/>
    <p:sldId id="318"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468E9-3FE9-4B47-B235-F4E75C3726DD}" v="97" dt="2023-12-09T04:09:07.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6" autoAdjust="0"/>
    <p:restoredTop sz="88411" autoAdjust="0"/>
  </p:normalViewPr>
  <p:slideViewPr>
    <p:cSldViewPr snapToObjects="1">
      <p:cViewPr varScale="1">
        <p:scale>
          <a:sx n="65" d="100"/>
          <a:sy n="65" d="100"/>
        </p:scale>
        <p:origin x="1050"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45" d="100"/>
          <a:sy n="45" d="100"/>
        </p:scale>
        <p:origin x="2760"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Xuan Thanh" userId="b02a8ab5ab450b38" providerId="LiveId" clId="{CB4468E9-3FE9-4B47-B235-F4E75C3726DD}"/>
    <pc:docChg chg="undo redo custSel addSld delSld modSld sldOrd">
      <pc:chgData name="Nguyen Xuan Thanh" userId="b02a8ab5ab450b38" providerId="LiveId" clId="{CB4468E9-3FE9-4B47-B235-F4E75C3726DD}" dt="2023-12-09T04:10:23.812" v="1899" actId="20577"/>
      <pc:docMkLst>
        <pc:docMk/>
      </pc:docMkLst>
      <pc:sldChg chg="del ord">
        <pc:chgData name="Nguyen Xuan Thanh" userId="b02a8ab5ab450b38" providerId="LiveId" clId="{CB4468E9-3FE9-4B47-B235-F4E75C3726DD}" dt="2023-12-09T03:03:49.283" v="1233" actId="47"/>
        <pc:sldMkLst>
          <pc:docMk/>
          <pc:sldMk cId="1319849842" sldId="257"/>
        </pc:sldMkLst>
      </pc:sldChg>
      <pc:sldChg chg="modSp add mod">
        <pc:chgData name="Nguyen Xuan Thanh" userId="b02a8ab5ab450b38" providerId="LiveId" clId="{CB4468E9-3FE9-4B47-B235-F4E75C3726DD}" dt="2023-12-09T04:04:49.344" v="1820" actId="113"/>
        <pc:sldMkLst>
          <pc:docMk/>
          <pc:sldMk cId="1873029347" sldId="258"/>
        </pc:sldMkLst>
        <pc:spChg chg="mod">
          <ac:chgData name="Nguyen Xuan Thanh" userId="b02a8ab5ab450b38" providerId="LiveId" clId="{CB4468E9-3FE9-4B47-B235-F4E75C3726DD}" dt="2023-12-09T04:04:49.344" v="1820" actId="113"/>
          <ac:spMkLst>
            <pc:docMk/>
            <pc:sldMk cId="1873029347" sldId="258"/>
            <ac:spMk id="6" creationId="{A83D5867-EABC-FCB0-4779-86BDDC8BB3F3}"/>
          </ac:spMkLst>
        </pc:spChg>
      </pc:sldChg>
      <pc:sldChg chg="add del">
        <pc:chgData name="Nguyen Xuan Thanh" userId="b02a8ab5ab450b38" providerId="LiveId" clId="{CB4468E9-3FE9-4B47-B235-F4E75C3726DD}" dt="2023-12-09T03:09:52.480" v="1287" actId="2696"/>
        <pc:sldMkLst>
          <pc:docMk/>
          <pc:sldMk cId="3988134216" sldId="258"/>
        </pc:sldMkLst>
      </pc:sldChg>
      <pc:sldChg chg="add">
        <pc:chgData name="Nguyen Xuan Thanh" userId="b02a8ab5ab450b38" providerId="LiveId" clId="{CB4468E9-3FE9-4B47-B235-F4E75C3726DD}" dt="2023-12-09T04:07:22.457" v="1883"/>
        <pc:sldMkLst>
          <pc:docMk/>
          <pc:sldMk cId="32322985" sldId="259"/>
        </pc:sldMkLst>
      </pc:sldChg>
      <pc:sldChg chg="addSp delSp modSp add del mod ord">
        <pc:chgData name="Nguyen Xuan Thanh" userId="b02a8ab5ab450b38" providerId="LiveId" clId="{CB4468E9-3FE9-4B47-B235-F4E75C3726DD}" dt="2023-12-09T03:09:52.480" v="1287" actId="2696"/>
        <pc:sldMkLst>
          <pc:docMk/>
          <pc:sldMk cId="1243043968" sldId="259"/>
        </pc:sldMkLst>
        <pc:spChg chg="mod">
          <ac:chgData name="Nguyen Xuan Thanh" userId="b02a8ab5ab450b38" providerId="LiveId" clId="{CB4468E9-3FE9-4B47-B235-F4E75C3726DD}" dt="2023-12-09T01:03:49.856" v="156" actId="255"/>
          <ac:spMkLst>
            <pc:docMk/>
            <pc:sldMk cId="1243043968" sldId="259"/>
            <ac:spMk id="3" creationId="{A0AA22C4-67FA-323F-EBE8-30165DF38BFF}"/>
          </ac:spMkLst>
        </pc:spChg>
        <pc:spChg chg="add del mod">
          <ac:chgData name="Nguyen Xuan Thanh" userId="b02a8ab5ab450b38" providerId="LiveId" clId="{CB4468E9-3FE9-4B47-B235-F4E75C3726DD}" dt="2023-12-09T01:03:25.109" v="151" actId="20577"/>
          <ac:spMkLst>
            <pc:docMk/>
            <pc:sldMk cId="1243043968" sldId="259"/>
            <ac:spMk id="5" creationId="{13586030-9F9D-AB7E-A96B-89A2FA32CEBB}"/>
          </ac:spMkLst>
        </pc:spChg>
      </pc:sldChg>
      <pc:sldChg chg="modSp add del mod">
        <pc:chgData name="Nguyen Xuan Thanh" userId="b02a8ab5ab450b38" providerId="LiveId" clId="{CB4468E9-3FE9-4B47-B235-F4E75C3726DD}" dt="2023-12-09T04:07:15.664" v="1882" actId="2696"/>
        <pc:sldMkLst>
          <pc:docMk/>
          <pc:sldMk cId="3838126678" sldId="259"/>
        </pc:sldMkLst>
        <pc:spChg chg="mod">
          <ac:chgData name="Nguyen Xuan Thanh" userId="b02a8ab5ab450b38" providerId="LiveId" clId="{CB4468E9-3FE9-4B47-B235-F4E75C3726DD}" dt="2023-12-09T04:07:05.616" v="1881" actId="14100"/>
          <ac:spMkLst>
            <pc:docMk/>
            <pc:sldMk cId="3838126678" sldId="259"/>
            <ac:spMk id="3" creationId="{A0AA22C4-67FA-323F-EBE8-30165DF38BFF}"/>
          </ac:spMkLst>
        </pc:spChg>
        <pc:spChg chg="mod">
          <ac:chgData name="Nguyen Xuan Thanh" userId="b02a8ab5ab450b38" providerId="LiveId" clId="{CB4468E9-3FE9-4B47-B235-F4E75C3726DD}" dt="2023-12-09T04:06:42.756" v="1831" actId="6549"/>
          <ac:spMkLst>
            <pc:docMk/>
            <pc:sldMk cId="3838126678" sldId="259"/>
            <ac:spMk id="5" creationId="{13586030-9F9D-AB7E-A96B-89A2FA32CEBB}"/>
          </ac:spMkLst>
        </pc:spChg>
      </pc:sldChg>
      <pc:sldChg chg="del">
        <pc:chgData name="Nguyen Xuan Thanh" userId="b02a8ab5ab450b38" providerId="LiveId" clId="{CB4468E9-3FE9-4B47-B235-F4E75C3726DD}" dt="2023-12-09T03:09:52.480" v="1287" actId="2696"/>
        <pc:sldMkLst>
          <pc:docMk/>
          <pc:sldMk cId="537871034" sldId="260"/>
        </pc:sldMkLst>
      </pc:sldChg>
      <pc:sldChg chg="modSp add mod">
        <pc:chgData name="Nguyen Xuan Thanh" userId="b02a8ab5ab450b38" providerId="LiveId" clId="{CB4468E9-3FE9-4B47-B235-F4E75C3726DD}" dt="2023-12-09T04:07:40.828" v="1892" actId="207"/>
        <pc:sldMkLst>
          <pc:docMk/>
          <pc:sldMk cId="3531420808" sldId="260"/>
        </pc:sldMkLst>
        <pc:spChg chg="mod">
          <ac:chgData name="Nguyen Xuan Thanh" userId="b02a8ab5ab450b38" providerId="LiveId" clId="{CB4468E9-3FE9-4B47-B235-F4E75C3726DD}" dt="2023-12-09T04:07:40.828" v="1892" actId="207"/>
          <ac:spMkLst>
            <pc:docMk/>
            <pc:sldMk cId="3531420808" sldId="260"/>
            <ac:spMk id="5" creationId="{22C80181-1A4E-7ADE-6BD2-92EED9EDADE9}"/>
          </ac:spMkLst>
        </pc:spChg>
      </pc:sldChg>
      <pc:sldChg chg="add">
        <pc:chgData name="Nguyen Xuan Thanh" userId="b02a8ab5ab450b38" providerId="LiveId" clId="{CB4468E9-3FE9-4B47-B235-F4E75C3726DD}" dt="2023-12-09T03:10:00.865" v="1288"/>
        <pc:sldMkLst>
          <pc:docMk/>
          <pc:sldMk cId="278866257" sldId="261"/>
        </pc:sldMkLst>
      </pc:sldChg>
      <pc:sldChg chg="del">
        <pc:chgData name="Nguyen Xuan Thanh" userId="b02a8ab5ab450b38" providerId="LiveId" clId="{CB4468E9-3FE9-4B47-B235-F4E75C3726DD}" dt="2023-12-09T03:09:52.480" v="1287" actId="2696"/>
        <pc:sldMkLst>
          <pc:docMk/>
          <pc:sldMk cId="297868965" sldId="261"/>
        </pc:sldMkLst>
      </pc:sldChg>
      <pc:sldChg chg="add del">
        <pc:chgData name="Nguyen Xuan Thanh" userId="b02a8ab5ab450b38" providerId="LiveId" clId="{CB4468E9-3FE9-4B47-B235-F4E75C3726DD}" dt="2023-12-09T03:05:25.858" v="1248" actId="47"/>
        <pc:sldMkLst>
          <pc:docMk/>
          <pc:sldMk cId="4204642453" sldId="532"/>
        </pc:sldMkLst>
      </pc:sldChg>
      <pc:sldChg chg="add del">
        <pc:chgData name="Nguyen Xuan Thanh" userId="b02a8ab5ab450b38" providerId="LiveId" clId="{CB4468E9-3FE9-4B47-B235-F4E75C3726DD}" dt="2023-12-09T03:09:52.480" v="1287" actId="2696"/>
        <pc:sldMkLst>
          <pc:docMk/>
          <pc:sldMk cId="2307460224" sldId="533"/>
        </pc:sldMkLst>
      </pc:sldChg>
      <pc:sldChg chg="add">
        <pc:chgData name="Nguyen Xuan Thanh" userId="b02a8ab5ab450b38" providerId="LiveId" clId="{CB4468E9-3FE9-4B47-B235-F4E75C3726DD}" dt="2023-12-09T03:10:00.865" v="1288"/>
        <pc:sldMkLst>
          <pc:docMk/>
          <pc:sldMk cId="3419788894" sldId="533"/>
        </pc:sldMkLst>
      </pc:sldChg>
      <pc:sldChg chg="add">
        <pc:chgData name="Nguyen Xuan Thanh" userId="b02a8ab5ab450b38" providerId="LiveId" clId="{CB4468E9-3FE9-4B47-B235-F4E75C3726DD}" dt="2023-12-09T03:10:00.865" v="1288"/>
        <pc:sldMkLst>
          <pc:docMk/>
          <pc:sldMk cId="2359939639" sldId="534"/>
        </pc:sldMkLst>
      </pc:sldChg>
      <pc:sldChg chg="add del">
        <pc:chgData name="Nguyen Xuan Thanh" userId="b02a8ab5ab450b38" providerId="LiveId" clId="{CB4468E9-3FE9-4B47-B235-F4E75C3726DD}" dt="2023-12-09T03:09:52.480" v="1287" actId="2696"/>
        <pc:sldMkLst>
          <pc:docMk/>
          <pc:sldMk cId="2824088353" sldId="534"/>
        </pc:sldMkLst>
      </pc:sldChg>
      <pc:sldChg chg="add">
        <pc:chgData name="Nguyen Xuan Thanh" userId="b02a8ab5ab450b38" providerId="LiveId" clId="{CB4468E9-3FE9-4B47-B235-F4E75C3726DD}" dt="2023-12-09T03:10:00.865" v="1288"/>
        <pc:sldMkLst>
          <pc:docMk/>
          <pc:sldMk cId="1249349379" sldId="535"/>
        </pc:sldMkLst>
      </pc:sldChg>
      <pc:sldChg chg="add del">
        <pc:chgData name="Nguyen Xuan Thanh" userId="b02a8ab5ab450b38" providerId="LiveId" clId="{CB4468E9-3FE9-4B47-B235-F4E75C3726DD}" dt="2023-12-09T03:09:52.480" v="1287" actId="2696"/>
        <pc:sldMkLst>
          <pc:docMk/>
          <pc:sldMk cId="3870889034" sldId="535"/>
        </pc:sldMkLst>
      </pc:sldChg>
      <pc:sldChg chg="del">
        <pc:chgData name="Nguyen Xuan Thanh" userId="b02a8ab5ab450b38" providerId="LiveId" clId="{CB4468E9-3FE9-4B47-B235-F4E75C3726DD}" dt="2023-12-09T03:09:52.480" v="1287" actId="2696"/>
        <pc:sldMkLst>
          <pc:docMk/>
          <pc:sldMk cId="1550869803" sldId="536"/>
        </pc:sldMkLst>
      </pc:sldChg>
      <pc:sldChg chg="add">
        <pc:chgData name="Nguyen Xuan Thanh" userId="b02a8ab5ab450b38" providerId="LiveId" clId="{CB4468E9-3FE9-4B47-B235-F4E75C3726DD}" dt="2023-12-09T03:10:00.865" v="1288"/>
        <pc:sldMkLst>
          <pc:docMk/>
          <pc:sldMk cId="4222453680" sldId="536"/>
        </pc:sldMkLst>
      </pc:sldChg>
      <pc:sldChg chg="del">
        <pc:chgData name="Nguyen Xuan Thanh" userId="b02a8ab5ab450b38" providerId="LiveId" clId="{CB4468E9-3FE9-4B47-B235-F4E75C3726DD}" dt="2023-12-09T03:09:52.480" v="1287" actId="2696"/>
        <pc:sldMkLst>
          <pc:docMk/>
          <pc:sldMk cId="1316298063" sldId="537"/>
        </pc:sldMkLst>
      </pc:sldChg>
      <pc:sldChg chg="add">
        <pc:chgData name="Nguyen Xuan Thanh" userId="b02a8ab5ab450b38" providerId="LiveId" clId="{CB4468E9-3FE9-4B47-B235-F4E75C3726DD}" dt="2023-12-09T04:06:04.200" v="1826"/>
        <pc:sldMkLst>
          <pc:docMk/>
          <pc:sldMk cId="1470686896" sldId="537"/>
        </pc:sldMkLst>
      </pc:sldChg>
      <pc:sldChg chg="modSp add del mod ord">
        <pc:chgData name="Nguyen Xuan Thanh" userId="b02a8ab5ab450b38" providerId="LiveId" clId="{CB4468E9-3FE9-4B47-B235-F4E75C3726DD}" dt="2023-12-09T04:05:54.102" v="1825" actId="2696"/>
        <pc:sldMkLst>
          <pc:docMk/>
          <pc:sldMk cId="1982420438" sldId="537"/>
        </pc:sldMkLst>
        <pc:spChg chg="mod">
          <ac:chgData name="Nguyen Xuan Thanh" userId="b02a8ab5ab450b38" providerId="LiveId" clId="{CB4468E9-3FE9-4B47-B235-F4E75C3726DD}" dt="2023-12-09T03:26:27.294" v="1662" actId="20577"/>
          <ac:spMkLst>
            <pc:docMk/>
            <pc:sldMk cId="1982420438" sldId="537"/>
            <ac:spMk id="6" creationId="{E56FBD35-021D-DF64-EE61-2AF01BD5AEFE}"/>
          </ac:spMkLst>
        </pc:spChg>
      </pc:sldChg>
      <pc:sldChg chg="add">
        <pc:chgData name="Nguyen Xuan Thanh" userId="b02a8ab5ab450b38" providerId="LiveId" clId="{CB4468E9-3FE9-4B47-B235-F4E75C3726DD}" dt="2023-12-09T03:10:00.865" v="1288"/>
        <pc:sldMkLst>
          <pc:docMk/>
          <pc:sldMk cId="1034243985" sldId="538"/>
        </pc:sldMkLst>
      </pc:sldChg>
      <pc:sldChg chg="del">
        <pc:chgData name="Nguyen Xuan Thanh" userId="b02a8ab5ab450b38" providerId="LiveId" clId="{CB4468E9-3FE9-4B47-B235-F4E75C3726DD}" dt="2023-12-09T03:09:52.480" v="1287" actId="2696"/>
        <pc:sldMkLst>
          <pc:docMk/>
          <pc:sldMk cId="2884621148" sldId="538"/>
        </pc:sldMkLst>
      </pc:sldChg>
      <pc:sldChg chg="modSp mod">
        <pc:chgData name="Nguyen Xuan Thanh" userId="b02a8ab5ab450b38" providerId="LiveId" clId="{CB4468E9-3FE9-4B47-B235-F4E75C3726DD}" dt="2023-12-09T03:10:24.741" v="1291" actId="207"/>
        <pc:sldMkLst>
          <pc:docMk/>
          <pc:sldMk cId="3171284654" sldId="539"/>
        </pc:sldMkLst>
        <pc:spChg chg="mod">
          <ac:chgData name="Nguyen Xuan Thanh" userId="b02a8ab5ab450b38" providerId="LiveId" clId="{CB4468E9-3FE9-4B47-B235-F4E75C3726DD}" dt="2023-12-09T03:10:24.741" v="1291" actId="207"/>
          <ac:spMkLst>
            <pc:docMk/>
            <pc:sldMk cId="3171284654" sldId="539"/>
            <ac:spMk id="3" creationId="{00000000-0000-0000-0000-000000000000}"/>
          </ac:spMkLst>
        </pc:spChg>
      </pc:sldChg>
      <pc:sldChg chg="modSp mod ord">
        <pc:chgData name="Nguyen Xuan Thanh" userId="b02a8ab5ab450b38" providerId="LiveId" clId="{CB4468E9-3FE9-4B47-B235-F4E75C3726DD}" dt="2023-12-09T04:10:17.766" v="1897" actId="20577"/>
        <pc:sldMkLst>
          <pc:docMk/>
          <pc:sldMk cId="3754917507" sldId="540"/>
        </pc:sldMkLst>
        <pc:spChg chg="mod">
          <ac:chgData name="Nguyen Xuan Thanh" userId="b02a8ab5ab450b38" providerId="LiveId" clId="{CB4468E9-3FE9-4B47-B235-F4E75C3726DD}" dt="2023-12-09T04:10:17.766" v="1897" actId="20577"/>
          <ac:spMkLst>
            <pc:docMk/>
            <pc:sldMk cId="3754917507" sldId="540"/>
            <ac:spMk id="3" creationId="{00000000-0000-0000-0000-000000000000}"/>
          </ac:spMkLst>
        </pc:spChg>
      </pc:sldChg>
      <pc:sldChg chg="modSp del mod">
        <pc:chgData name="Nguyen Xuan Thanh" userId="b02a8ab5ab450b38" providerId="LiveId" clId="{CB4468E9-3FE9-4B47-B235-F4E75C3726DD}" dt="2023-12-09T04:10:10.463" v="1895" actId="47"/>
        <pc:sldMkLst>
          <pc:docMk/>
          <pc:sldMk cId="3862419370" sldId="542"/>
        </pc:sldMkLst>
        <pc:spChg chg="mod">
          <ac:chgData name="Nguyen Xuan Thanh" userId="b02a8ab5ab450b38" providerId="LiveId" clId="{CB4468E9-3FE9-4B47-B235-F4E75C3726DD}" dt="2023-12-09T03:12:07.710" v="1303" actId="20577"/>
          <ac:spMkLst>
            <pc:docMk/>
            <pc:sldMk cId="3862419370" sldId="542"/>
            <ac:spMk id="3" creationId="{00000000-0000-0000-0000-000000000000}"/>
          </ac:spMkLst>
        </pc:spChg>
      </pc:sldChg>
      <pc:sldChg chg="modSp mod ord">
        <pc:chgData name="Nguyen Xuan Thanh" userId="b02a8ab5ab450b38" providerId="LiveId" clId="{CB4468E9-3FE9-4B47-B235-F4E75C3726DD}" dt="2023-12-09T03:12:01.708" v="1301" actId="20577"/>
        <pc:sldMkLst>
          <pc:docMk/>
          <pc:sldMk cId="2653716633" sldId="544"/>
        </pc:sldMkLst>
        <pc:spChg chg="mod">
          <ac:chgData name="Nguyen Xuan Thanh" userId="b02a8ab5ab450b38" providerId="LiveId" clId="{CB4468E9-3FE9-4B47-B235-F4E75C3726DD}" dt="2023-12-09T03:12:01.708" v="1301" actId="20577"/>
          <ac:spMkLst>
            <pc:docMk/>
            <pc:sldMk cId="2653716633" sldId="544"/>
            <ac:spMk id="3" creationId="{00000000-0000-0000-0000-000000000000}"/>
          </ac:spMkLst>
        </pc:spChg>
      </pc:sldChg>
      <pc:sldChg chg="modSp mod">
        <pc:chgData name="Nguyen Xuan Thanh" userId="b02a8ab5ab450b38" providerId="LiveId" clId="{CB4468E9-3FE9-4B47-B235-F4E75C3726DD}" dt="2023-12-09T04:10:23.812" v="1899" actId="20577"/>
        <pc:sldMkLst>
          <pc:docMk/>
          <pc:sldMk cId="3645281099" sldId="545"/>
        </pc:sldMkLst>
        <pc:spChg chg="mod">
          <ac:chgData name="Nguyen Xuan Thanh" userId="b02a8ab5ab450b38" providerId="LiveId" clId="{CB4468E9-3FE9-4B47-B235-F4E75C3726DD}" dt="2023-12-09T04:10:23.812" v="1899" actId="20577"/>
          <ac:spMkLst>
            <pc:docMk/>
            <pc:sldMk cId="3645281099" sldId="545"/>
            <ac:spMk id="5" creationId="{00000000-0000-0000-0000-000000000000}"/>
          </ac:spMkLst>
        </pc:spChg>
      </pc:sldChg>
      <pc:sldChg chg="modSp mod ord">
        <pc:chgData name="Nguyen Xuan Thanh" userId="b02a8ab5ab450b38" providerId="LiveId" clId="{CB4468E9-3FE9-4B47-B235-F4E75C3726DD}" dt="2023-12-09T03:11:55.900" v="1299" actId="20577"/>
        <pc:sldMkLst>
          <pc:docMk/>
          <pc:sldMk cId="1547592898" sldId="546"/>
        </pc:sldMkLst>
        <pc:spChg chg="mod">
          <ac:chgData name="Nguyen Xuan Thanh" userId="b02a8ab5ab450b38" providerId="LiveId" clId="{CB4468E9-3FE9-4B47-B235-F4E75C3726DD}" dt="2023-12-09T03:11:55.900" v="1299" actId="20577"/>
          <ac:spMkLst>
            <pc:docMk/>
            <pc:sldMk cId="1547592898" sldId="546"/>
            <ac:spMk id="3" creationId="{00000000-0000-0000-0000-000000000000}"/>
          </ac:spMkLst>
        </pc:spChg>
      </pc:sldChg>
      <pc:sldChg chg="addSp delSp modSp new mod ord">
        <pc:chgData name="Nguyen Xuan Thanh" userId="b02a8ab5ab450b38" providerId="LiveId" clId="{CB4468E9-3FE9-4B47-B235-F4E75C3726DD}" dt="2023-12-09T01:09:54.045" v="254" actId="14100"/>
        <pc:sldMkLst>
          <pc:docMk/>
          <pc:sldMk cId="385479373" sldId="547"/>
        </pc:sldMkLst>
        <pc:spChg chg="mod">
          <ac:chgData name="Nguyen Xuan Thanh" userId="b02a8ab5ab450b38" providerId="LiveId" clId="{CB4468E9-3FE9-4B47-B235-F4E75C3726DD}" dt="2023-12-09T01:05:09.069" v="207" actId="20577"/>
          <ac:spMkLst>
            <pc:docMk/>
            <pc:sldMk cId="385479373" sldId="547"/>
            <ac:spMk id="2" creationId="{AED749A9-68CE-476D-DDE2-8F1792BB13F4}"/>
          </ac:spMkLst>
        </pc:spChg>
        <pc:spChg chg="del">
          <ac:chgData name="Nguyen Xuan Thanh" userId="b02a8ab5ab450b38" providerId="LiveId" clId="{CB4468E9-3FE9-4B47-B235-F4E75C3726DD}" dt="2023-12-09T00:53:35.382" v="6"/>
          <ac:spMkLst>
            <pc:docMk/>
            <pc:sldMk cId="385479373" sldId="547"/>
            <ac:spMk id="3" creationId="{8D3F7888-CC66-6904-BD51-091844DAD76B}"/>
          </ac:spMkLst>
        </pc:spChg>
        <pc:graphicFrameChg chg="add mod modGraphic">
          <ac:chgData name="Nguyen Xuan Thanh" userId="b02a8ab5ab450b38" providerId="LiveId" clId="{CB4468E9-3FE9-4B47-B235-F4E75C3726DD}" dt="2023-12-09T01:09:54.045" v="254" actId="14100"/>
          <ac:graphicFrameMkLst>
            <pc:docMk/>
            <pc:sldMk cId="385479373" sldId="547"/>
            <ac:graphicFrameMk id="5" creationId="{4C92B825-62BB-81C6-2BF3-33B3B5D23FB2}"/>
          </ac:graphicFrameMkLst>
        </pc:graphicFrameChg>
      </pc:sldChg>
      <pc:sldChg chg="addSp delSp modSp new mod modClrScheme chgLayout">
        <pc:chgData name="Nguyen Xuan Thanh" userId="b02a8ab5ab450b38" providerId="LiveId" clId="{CB4468E9-3FE9-4B47-B235-F4E75C3726DD}" dt="2023-12-09T01:55:13.521" v="301" actId="26606"/>
        <pc:sldMkLst>
          <pc:docMk/>
          <pc:sldMk cId="1953132417" sldId="548"/>
        </pc:sldMkLst>
        <pc:spChg chg="add del mod">
          <ac:chgData name="Nguyen Xuan Thanh" userId="b02a8ab5ab450b38" providerId="LiveId" clId="{CB4468E9-3FE9-4B47-B235-F4E75C3726DD}" dt="2023-12-09T01:54:10.842" v="280" actId="26606"/>
          <ac:spMkLst>
            <pc:docMk/>
            <pc:sldMk cId="1953132417" sldId="548"/>
            <ac:spMk id="2" creationId="{1736B5D8-9B2B-1090-880E-9E732A256159}"/>
          </ac:spMkLst>
        </pc:spChg>
        <pc:spChg chg="add del mod">
          <ac:chgData name="Nguyen Xuan Thanh" userId="b02a8ab5ab450b38" providerId="LiveId" clId="{CB4468E9-3FE9-4B47-B235-F4E75C3726DD}" dt="2023-12-09T01:55:00.237" v="293" actId="26606"/>
          <ac:spMkLst>
            <pc:docMk/>
            <pc:sldMk cId="1953132417" sldId="548"/>
            <ac:spMk id="2" creationId="{3C12935E-5CF0-246C-B9F7-6276AEE9657B}"/>
          </ac:spMkLst>
        </pc:spChg>
        <pc:spChg chg="add del mod">
          <ac:chgData name="Nguyen Xuan Thanh" userId="b02a8ab5ab450b38" providerId="LiveId" clId="{CB4468E9-3FE9-4B47-B235-F4E75C3726DD}" dt="2023-12-09T01:54:13.407" v="283" actId="26606"/>
          <ac:spMkLst>
            <pc:docMk/>
            <pc:sldMk cId="1953132417" sldId="548"/>
            <ac:spMk id="2" creationId="{5520A4D2-2A24-CBDF-34CF-6C8D626DE357}"/>
          </ac:spMkLst>
        </pc:spChg>
        <pc:spChg chg="add del mod replId">
          <ac:chgData name="Nguyen Xuan Thanh" userId="b02a8ab5ab450b38" providerId="LiveId" clId="{CB4468E9-3FE9-4B47-B235-F4E75C3726DD}" dt="2023-12-09T01:55:13.521" v="301" actId="26606"/>
          <ac:spMkLst>
            <pc:docMk/>
            <pc:sldMk cId="1953132417" sldId="548"/>
            <ac:spMk id="2" creationId="{6C649BBE-342F-D014-0BCA-E09716C7A54C}"/>
          </ac:spMkLst>
        </pc:spChg>
        <pc:spChg chg="add del mod replId">
          <ac:chgData name="Nguyen Xuan Thanh" userId="b02a8ab5ab450b38" providerId="LiveId" clId="{CB4468E9-3FE9-4B47-B235-F4E75C3726DD}" dt="2023-12-09T01:55:13.521" v="301" actId="26606"/>
          <ac:spMkLst>
            <pc:docMk/>
            <pc:sldMk cId="1953132417" sldId="548"/>
            <ac:spMk id="2" creationId="{6F3BCEBC-B9A0-BFEB-F906-09F0A99235D6}"/>
          </ac:spMkLst>
        </pc:spChg>
        <pc:spChg chg="add del mod">
          <ac:chgData name="Nguyen Xuan Thanh" userId="b02a8ab5ab450b38" providerId="LiveId" clId="{CB4468E9-3FE9-4B47-B235-F4E75C3726DD}" dt="2023-12-09T01:54:08.149" v="277" actId="26606"/>
          <ac:spMkLst>
            <pc:docMk/>
            <pc:sldMk cId="1953132417" sldId="548"/>
            <ac:spMk id="2" creationId="{713543DA-DA83-F5D9-A8E3-E51D48DD2E0B}"/>
          </ac:spMkLst>
        </pc:spChg>
        <pc:spChg chg="add del mod">
          <ac:chgData name="Nguyen Xuan Thanh" userId="b02a8ab5ab450b38" providerId="LiveId" clId="{CB4468E9-3FE9-4B47-B235-F4E75C3726DD}" dt="2023-12-09T01:55:02.727" v="296" actId="26606"/>
          <ac:spMkLst>
            <pc:docMk/>
            <pc:sldMk cId="1953132417" sldId="548"/>
            <ac:spMk id="2" creationId="{9FB50295-40AD-E2CD-2ADA-7C75C867A1D5}"/>
          </ac:spMkLst>
        </pc:spChg>
        <pc:spChg chg="del">
          <ac:chgData name="Nguyen Xuan Thanh" userId="b02a8ab5ab450b38" providerId="LiveId" clId="{CB4468E9-3FE9-4B47-B235-F4E75C3726DD}" dt="2023-12-09T01:06:50.950" v="209"/>
          <ac:spMkLst>
            <pc:docMk/>
            <pc:sldMk cId="1953132417" sldId="548"/>
            <ac:spMk id="3" creationId="{F503C28A-930C-48ED-155F-4DB4FC14F960}"/>
          </ac:spMkLst>
        </pc:spChg>
        <pc:spChg chg="add del mod">
          <ac:chgData name="Nguyen Xuan Thanh" userId="b02a8ab5ab450b38" providerId="LiveId" clId="{CB4468E9-3FE9-4B47-B235-F4E75C3726DD}" dt="2023-12-09T01:55:02.727" v="296" actId="26606"/>
          <ac:spMkLst>
            <pc:docMk/>
            <pc:sldMk cId="1953132417" sldId="548"/>
            <ac:spMk id="4" creationId="{3FB34523-9CBD-175F-49C1-C74C6AB077CE}"/>
          </ac:spMkLst>
        </pc:spChg>
        <pc:spChg chg="add del mod">
          <ac:chgData name="Nguyen Xuan Thanh" userId="b02a8ab5ab450b38" providerId="LiveId" clId="{CB4468E9-3FE9-4B47-B235-F4E75C3726DD}" dt="2023-12-09T01:54:08.149" v="277" actId="26606"/>
          <ac:spMkLst>
            <pc:docMk/>
            <pc:sldMk cId="1953132417" sldId="548"/>
            <ac:spMk id="4" creationId="{7847BD4E-586C-2AE2-39DD-BBF198F8B316}"/>
          </ac:spMkLst>
        </pc:spChg>
        <pc:spChg chg="add del mod replId">
          <ac:chgData name="Nguyen Xuan Thanh" userId="b02a8ab5ab450b38" providerId="LiveId" clId="{CB4468E9-3FE9-4B47-B235-F4E75C3726DD}" dt="2023-12-09T01:55:13.521" v="301" actId="26606"/>
          <ac:spMkLst>
            <pc:docMk/>
            <pc:sldMk cId="1953132417" sldId="548"/>
            <ac:spMk id="4" creationId="{7BD7C4EB-C2B7-97E5-B971-5E87B14BAF27}"/>
          </ac:spMkLst>
        </pc:spChg>
        <pc:spChg chg="add del mod">
          <ac:chgData name="Nguyen Xuan Thanh" userId="b02a8ab5ab450b38" providerId="LiveId" clId="{CB4468E9-3FE9-4B47-B235-F4E75C3726DD}" dt="2023-12-09T01:55:00.237" v="293" actId="26606"/>
          <ac:spMkLst>
            <pc:docMk/>
            <pc:sldMk cId="1953132417" sldId="548"/>
            <ac:spMk id="4" creationId="{A6ACA37F-4E7A-A865-ECF9-8ED2958788D5}"/>
          </ac:spMkLst>
        </pc:spChg>
        <pc:spChg chg="add del mod replId">
          <ac:chgData name="Nguyen Xuan Thanh" userId="b02a8ab5ab450b38" providerId="LiveId" clId="{CB4468E9-3FE9-4B47-B235-F4E75C3726DD}" dt="2023-12-09T01:55:13.521" v="301" actId="26606"/>
          <ac:spMkLst>
            <pc:docMk/>
            <pc:sldMk cId="1953132417" sldId="548"/>
            <ac:spMk id="4" creationId="{AD674D33-381A-E5F0-5929-73ADC1131677}"/>
          </ac:spMkLst>
        </pc:spChg>
        <pc:spChg chg="add del mod">
          <ac:chgData name="Nguyen Xuan Thanh" userId="b02a8ab5ab450b38" providerId="LiveId" clId="{CB4468E9-3FE9-4B47-B235-F4E75C3726DD}" dt="2023-12-09T01:54:13.407" v="283" actId="26606"/>
          <ac:spMkLst>
            <pc:docMk/>
            <pc:sldMk cId="1953132417" sldId="548"/>
            <ac:spMk id="4" creationId="{D5027A71-3F4B-C60F-8664-84A4705124CD}"/>
          </ac:spMkLst>
        </pc:spChg>
        <pc:spChg chg="add del mod">
          <ac:chgData name="Nguyen Xuan Thanh" userId="b02a8ab5ab450b38" providerId="LiveId" clId="{CB4468E9-3FE9-4B47-B235-F4E75C3726DD}" dt="2023-12-09T01:54:10.842" v="280" actId="26606"/>
          <ac:spMkLst>
            <pc:docMk/>
            <pc:sldMk cId="1953132417" sldId="548"/>
            <ac:spMk id="4" creationId="{EC1BD04C-D970-17CE-4BC9-1382E0820D8A}"/>
          </ac:spMkLst>
        </pc:spChg>
        <pc:graphicFrameChg chg="add del mod">
          <ac:chgData name="Nguyen Xuan Thanh" userId="b02a8ab5ab450b38" providerId="LiveId" clId="{CB4468E9-3FE9-4B47-B235-F4E75C3726DD}" dt="2023-12-09T01:55:00.237" v="293" actId="26606"/>
          <ac:graphicFrameMkLst>
            <pc:docMk/>
            <pc:sldMk cId="1953132417" sldId="548"/>
            <ac:graphicFrameMk id="5" creationId="{3700D6D8-BC37-7D79-A0C4-B983E0CDE5D2}"/>
          </ac:graphicFrameMkLst>
        </pc:graphicFrameChg>
        <pc:graphicFrameChg chg="add del mod">
          <ac:chgData name="Nguyen Xuan Thanh" userId="b02a8ab5ab450b38" providerId="LiveId" clId="{CB4468E9-3FE9-4B47-B235-F4E75C3726DD}" dt="2023-12-09T01:54:10.842" v="280" actId="26606"/>
          <ac:graphicFrameMkLst>
            <pc:docMk/>
            <pc:sldMk cId="1953132417" sldId="548"/>
            <ac:graphicFrameMk id="5" creationId="{4C3A4683-AECE-A8DB-0147-0D6084141261}"/>
          </ac:graphicFrameMkLst>
        </pc:graphicFrameChg>
        <pc:graphicFrameChg chg="add del mod">
          <ac:chgData name="Nguyen Xuan Thanh" userId="b02a8ab5ab450b38" providerId="LiveId" clId="{CB4468E9-3FE9-4B47-B235-F4E75C3726DD}" dt="2023-12-09T01:54:13.407" v="283" actId="26606"/>
          <ac:graphicFrameMkLst>
            <pc:docMk/>
            <pc:sldMk cId="1953132417" sldId="548"/>
            <ac:graphicFrameMk id="5" creationId="{81554B14-EE74-F55C-321D-D511F6611DBC}"/>
          </ac:graphicFrameMkLst>
        </pc:graphicFrameChg>
        <pc:graphicFrameChg chg="add del mod">
          <ac:chgData name="Nguyen Xuan Thanh" userId="b02a8ab5ab450b38" providerId="LiveId" clId="{CB4468E9-3FE9-4B47-B235-F4E75C3726DD}" dt="2023-12-09T01:55:02.727" v="296" actId="26606"/>
          <ac:graphicFrameMkLst>
            <pc:docMk/>
            <pc:sldMk cId="1953132417" sldId="548"/>
            <ac:graphicFrameMk id="5" creationId="{905B551A-F360-D2FD-037E-BAAD43A4F3EB}"/>
          </ac:graphicFrameMkLst>
        </pc:graphicFrameChg>
        <pc:graphicFrameChg chg="add del mod replId modGraphic">
          <ac:chgData name="Nguyen Xuan Thanh" userId="b02a8ab5ab450b38" providerId="LiveId" clId="{CB4468E9-3FE9-4B47-B235-F4E75C3726DD}" dt="2023-12-09T01:55:13.521" v="301" actId="26606"/>
          <ac:graphicFrameMkLst>
            <pc:docMk/>
            <pc:sldMk cId="1953132417" sldId="548"/>
            <ac:graphicFrameMk id="5" creationId="{A002001B-E38B-A226-BB0A-0E4485A7DBCB}"/>
          </ac:graphicFrameMkLst>
        </pc:graphicFrameChg>
        <pc:graphicFrameChg chg="add del mod replId modGraphic">
          <ac:chgData name="Nguyen Xuan Thanh" userId="b02a8ab5ab450b38" providerId="LiveId" clId="{CB4468E9-3FE9-4B47-B235-F4E75C3726DD}" dt="2023-12-09T01:55:13.521" v="301" actId="26606"/>
          <ac:graphicFrameMkLst>
            <pc:docMk/>
            <pc:sldMk cId="1953132417" sldId="548"/>
            <ac:graphicFrameMk id="5" creationId="{C95980A0-3344-5C3A-0C3D-9A8A1DA4BF37}"/>
          </ac:graphicFrameMkLst>
        </pc:graphicFrameChg>
        <pc:graphicFrameChg chg="add del mod">
          <ac:chgData name="Nguyen Xuan Thanh" userId="b02a8ab5ab450b38" providerId="LiveId" clId="{CB4468E9-3FE9-4B47-B235-F4E75C3726DD}" dt="2023-12-09T01:54:08.149" v="277" actId="26606"/>
          <ac:graphicFrameMkLst>
            <pc:docMk/>
            <pc:sldMk cId="1953132417" sldId="548"/>
            <ac:graphicFrameMk id="5" creationId="{CC56D81F-19E5-4492-F4C4-9A19B9DC22E2}"/>
          </ac:graphicFrameMkLst>
        </pc:graphicFrameChg>
      </pc:sldChg>
      <pc:sldChg chg="del">
        <pc:chgData name="Nguyen Xuan Thanh" userId="b02a8ab5ab450b38" providerId="LiveId" clId="{CB4468E9-3FE9-4B47-B235-F4E75C3726DD}" dt="2023-12-09T00:50:18.499" v="2" actId="47"/>
        <pc:sldMkLst>
          <pc:docMk/>
          <pc:sldMk cId="2699705147" sldId="548"/>
        </pc:sldMkLst>
      </pc:sldChg>
      <pc:sldChg chg="del">
        <pc:chgData name="Nguyen Xuan Thanh" userId="b02a8ab5ab450b38" providerId="LiveId" clId="{CB4468E9-3FE9-4B47-B235-F4E75C3726DD}" dt="2023-12-09T00:49:19.238" v="0" actId="47"/>
        <pc:sldMkLst>
          <pc:docMk/>
          <pc:sldMk cId="1130627223" sldId="549"/>
        </pc:sldMkLst>
      </pc:sldChg>
      <pc:sldChg chg="modSp new mod">
        <pc:chgData name="Nguyen Xuan Thanh" userId="b02a8ab5ab450b38" providerId="LiveId" clId="{CB4468E9-3FE9-4B47-B235-F4E75C3726DD}" dt="2023-12-09T01:09:23.633" v="250" actId="14100"/>
        <pc:sldMkLst>
          <pc:docMk/>
          <pc:sldMk cId="2798876373" sldId="549"/>
        </pc:sldMkLst>
        <pc:spChg chg="mod">
          <ac:chgData name="Nguyen Xuan Thanh" userId="b02a8ab5ab450b38" providerId="LiveId" clId="{CB4468E9-3FE9-4B47-B235-F4E75C3726DD}" dt="2023-12-09T01:09:23.633" v="250" actId="14100"/>
          <ac:spMkLst>
            <pc:docMk/>
            <pc:sldMk cId="2798876373" sldId="549"/>
            <ac:spMk id="2" creationId="{FE9724C3-8B7C-DA74-A623-174A4C86837E}"/>
          </ac:spMkLst>
        </pc:spChg>
        <pc:spChg chg="mod">
          <ac:chgData name="Nguyen Xuan Thanh" userId="b02a8ab5ab450b38" providerId="LiveId" clId="{CB4468E9-3FE9-4B47-B235-F4E75C3726DD}" dt="2023-12-09T01:08:34.998" v="221" actId="14100"/>
          <ac:spMkLst>
            <pc:docMk/>
            <pc:sldMk cId="2798876373" sldId="549"/>
            <ac:spMk id="3" creationId="{7037B801-4199-6829-507C-25D64FF38F7B}"/>
          </ac:spMkLst>
        </pc:spChg>
      </pc:sldChg>
      <pc:sldChg chg="addSp delSp modSp new mod modClrScheme chgLayout">
        <pc:chgData name="Nguyen Xuan Thanh" userId="b02a8ab5ab450b38" providerId="LiveId" clId="{CB4468E9-3FE9-4B47-B235-F4E75C3726DD}" dt="2023-12-09T02:05:26.033" v="401" actId="113"/>
        <pc:sldMkLst>
          <pc:docMk/>
          <pc:sldMk cId="1951629304" sldId="550"/>
        </pc:sldMkLst>
        <pc:spChg chg="add del">
          <ac:chgData name="Nguyen Xuan Thanh" userId="b02a8ab5ab450b38" providerId="LiveId" clId="{CB4468E9-3FE9-4B47-B235-F4E75C3726DD}" dt="2023-12-09T01:55:32.202" v="312" actId="26606"/>
          <ac:spMkLst>
            <pc:docMk/>
            <pc:sldMk cId="1951629304" sldId="550"/>
            <ac:spMk id="2" creationId="{CE362FC8-8127-F383-C0DB-16DEBE840534}"/>
          </ac:spMkLst>
        </pc:spChg>
        <pc:spChg chg="add del">
          <ac:chgData name="Nguyen Xuan Thanh" userId="b02a8ab5ab450b38" providerId="LiveId" clId="{CB4468E9-3FE9-4B47-B235-F4E75C3726DD}" dt="2023-12-09T01:53:29.184" v="266"/>
          <ac:spMkLst>
            <pc:docMk/>
            <pc:sldMk cId="1951629304" sldId="550"/>
            <ac:spMk id="3" creationId="{D3466885-A3B7-E63C-6FF0-4268D189F328}"/>
          </ac:spMkLst>
        </pc:spChg>
        <pc:spChg chg="add del mod">
          <ac:chgData name="Nguyen Xuan Thanh" userId="b02a8ab5ab450b38" providerId="LiveId" clId="{CB4468E9-3FE9-4B47-B235-F4E75C3726DD}" dt="2023-12-09T01:55:32.202" v="312" actId="26606"/>
          <ac:spMkLst>
            <pc:docMk/>
            <pc:sldMk cId="1951629304" sldId="550"/>
            <ac:spMk id="4" creationId="{22831B2E-B9B3-B14E-927A-9C8B66FBB5D5}"/>
          </ac:spMkLst>
        </pc:spChg>
        <pc:spChg chg="add del mod">
          <ac:chgData name="Nguyen Xuan Thanh" userId="b02a8ab5ab450b38" providerId="LiveId" clId="{CB4468E9-3FE9-4B47-B235-F4E75C3726DD}" dt="2023-12-09T01:55:32.191" v="310" actId="26606"/>
          <ac:spMkLst>
            <pc:docMk/>
            <pc:sldMk cId="1951629304" sldId="550"/>
            <ac:spMk id="4" creationId="{B22E30C9-18F5-5087-72B0-9D2ABDDF91DA}"/>
          </ac:spMkLst>
        </pc:spChg>
        <pc:spChg chg="add del mod">
          <ac:chgData name="Nguyen Xuan Thanh" userId="b02a8ab5ab450b38" providerId="LiveId" clId="{CB4468E9-3FE9-4B47-B235-F4E75C3726DD}" dt="2023-12-09T01:54:16.422" v="284" actId="26606"/>
          <ac:spMkLst>
            <pc:docMk/>
            <pc:sldMk cId="1951629304" sldId="550"/>
            <ac:spMk id="4" creationId="{C0FA5237-C278-DF32-F017-33030D878AB0}"/>
          </ac:spMkLst>
        </pc:spChg>
        <pc:spChg chg="add del mod">
          <ac:chgData name="Nguyen Xuan Thanh" userId="b02a8ab5ab450b38" providerId="LiveId" clId="{CB4468E9-3FE9-4B47-B235-F4E75C3726DD}" dt="2023-12-09T01:53:56.230" v="272" actId="26606"/>
          <ac:spMkLst>
            <pc:docMk/>
            <pc:sldMk cId="1951629304" sldId="550"/>
            <ac:spMk id="4" creationId="{C779A21D-86FB-3FD4-52CB-B93241C3A767}"/>
          </ac:spMkLst>
        </pc:spChg>
        <pc:spChg chg="add del mod">
          <ac:chgData name="Nguyen Xuan Thanh" userId="b02a8ab5ab450b38" providerId="LiveId" clId="{CB4468E9-3FE9-4B47-B235-F4E75C3726DD}" dt="2023-12-09T01:55:29.220" v="304" actId="26606"/>
          <ac:spMkLst>
            <pc:docMk/>
            <pc:sldMk cId="1951629304" sldId="550"/>
            <ac:spMk id="9" creationId="{F4EF8FC3-1783-26F9-D638-39770837E4B0}"/>
          </ac:spMkLst>
        </pc:spChg>
        <pc:spChg chg="add del mod">
          <ac:chgData name="Nguyen Xuan Thanh" userId="b02a8ab5ab450b38" providerId="LiveId" clId="{CB4468E9-3FE9-4B47-B235-F4E75C3726DD}" dt="2023-12-09T01:53:47.906" v="269" actId="26606"/>
          <ac:spMkLst>
            <pc:docMk/>
            <pc:sldMk cId="1951629304" sldId="550"/>
            <ac:spMk id="12" creationId="{1B98A42D-D09A-0238-DD34-1EF9FD4D112F}"/>
          </ac:spMkLst>
        </pc:spChg>
        <pc:spChg chg="add del mod">
          <ac:chgData name="Nguyen Xuan Thanh" userId="b02a8ab5ab450b38" providerId="LiveId" clId="{CB4468E9-3FE9-4B47-B235-F4E75C3726DD}" dt="2023-12-09T01:55:30.884" v="307" actId="26606"/>
          <ac:spMkLst>
            <pc:docMk/>
            <pc:sldMk cId="1951629304" sldId="550"/>
            <ac:spMk id="13" creationId="{AEE4A485-5A7C-29FC-09BB-47A0992B2EAB}"/>
          </ac:spMkLst>
        </pc:spChg>
        <pc:spChg chg="add del mod">
          <ac:chgData name="Nguyen Xuan Thanh" userId="b02a8ab5ab450b38" providerId="LiveId" clId="{CB4468E9-3FE9-4B47-B235-F4E75C3726DD}" dt="2023-12-09T01:53:56.230" v="272" actId="26606"/>
          <ac:spMkLst>
            <pc:docMk/>
            <pc:sldMk cId="1951629304" sldId="550"/>
            <ac:spMk id="14" creationId="{1B98A42D-D09A-0238-DD34-1EF9FD4D112F}"/>
          </ac:spMkLst>
        </pc:spChg>
        <pc:spChg chg="add del mod">
          <ac:chgData name="Nguyen Xuan Thanh" userId="b02a8ab5ab450b38" providerId="LiveId" clId="{CB4468E9-3FE9-4B47-B235-F4E75C3726DD}" dt="2023-12-09T01:55:32.191" v="310" actId="26606"/>
          <ac:spMkLst>
            <pc:docMk/>
            <pc:sldMk cId="1951629304" sldId="550"/>
            <ac:spMk id="16" creationId="{F4EF8FC3-1783-26F9-D638-39770837E4B0}"/>
          </ac:spMkLst>
        </pc:spChg>
        <pc:spChg chg="add del mod">
          <ac:chgData name="Nguyen Xuan Thanh" userId="b02a8ab5ab450b38" providerId="LiveId" clId="{CB4468E9-3FE9-4B47-B235-F4E75C3726DD}" dt="2023-12-09T01:54:16.422" v="284" actId="26606"/>
          <ac:spMkLst>
            <pc:docMk/>
            <pc:sldMk cId="1951629304" sldId="550"/>
            <ac:spMk id="17" creationId="{1B98A42D-D09A-0238-DD34-1EF9FD4D112F}"/>
          </ac:spMkLst>
        </pc:spChg>
        <pc:spChg chg="add mod">
          <ac:chgData name="Nguyen Xuan Thanh" userId="b02a8ab5ab450b38" providerId="LiveId" clId="{CB4468E9-3FE9-4B47-B235-F4E75C3726DD}" dt="2023-12-09T02:05:26.033" v="401" actId="113"/>
          <ac:spMkLst>
            <pc:docMk/>
            <pc:sldMk cId="1951629304" sldId="550"/>
            <ac:spMk id="19" creationId="{AEE4A485-5A7C-29FC-09BB-47A0992B2EAB}"/>
          </ac:spMkLst>
        </pc:spChg>
        <pc:spChg chg="add del mod replId">
          <ac:chgData name="Nguyen Xuan Thanh" userId="b02a8ab5ab450b38" providerId="LiveId" clId="{CB4468E9-3FE9-4B47-B235-F4E75C3726DD}" dt="2023-12-09T01:55:32.202" v="312" actId="26606"/>
          <ac:spMkLst>
            <pc:docMk/>
            <pc:sldMk cId="1951629304" sldId="550"/>
            <ac:spMk id="21" creationId="{4718FFEB-B76D-CE64-D8AF-D3D77EE06865}"/>
          </ac:spMkLst>
        </pc:spChg>
        <pc:graphicFrameChg chg="add del mod modGraphic">
          <ac:chgData name="Nguyen Xuan Thanh" userId="b02a8ab5ab450b38" providerId="LiveId" clId="{CB4468E9-3FE9-4B47-B235-F4E75C3726DD}" dt="2023-12-09T01:51:11.789" v="261"/>
          <ac:graphicFrameMkLst>
            <pc:docMk/>
            <pc:sldMk cId="1951629304" sldId="550"/>
            <ac:graphicFrameMk id="5" creationId="{39E275D7-F2CC-DD47-1B28-EF5731C114B5}"/>
          </ac:graphicFrameMkLst>
        </pc:graphicFrameChg>
        <pc:graphicFrameChg chg="add del mod modGraphic">
          <ac:chgData name="Nguyen Xuan Thanh" userId="b02a8ab5ab450b38" providerId="LiveId" clId="{CB4468E9-3FE9-4B47-B235-F4E75C3726DD}" dt="2023-12-09T01:53:08.719" v="265"/>
          <ac:graphicFrameMkLst>
            <pc:docMk/>
            <pc:sldMk cId="1951629304" sldId="550"/>
            <ac:graphicFrameMk id="6" creationId="{4AC78E24-B423-71D0-D2E2-DE89482D6578}"/>
          </ac:graphicFrameMkLst>
        </pc:graphicFrameChg>
        <pc:graphicFrameChg chg="add del mod">
          <ac:chgData name="Nguyen Xuan Thanh" userId="b02a8ab5ab450b38" providerId="LiveId" clId="{CB4468E9-3FE9-4B47-B235-F4E75C3726DD}" dt="2023-12-09T01:53:56.230" v="272" actId="26606"/>
          <ac:graphicFrameMkLst>
            <pc:docMk/>
            <pc:sldMk cId="1951629304" sldId="550"/>
            <ac:graphicFrameMk id="7" creationId="{196BCF37-7B7B-2BE6-DB7F-65DDAB2893E6}"/>
          </ac:graphicFrameMkLst>
        </pc:graphicFrameChg>
        <pc:graphicFrameChg chg="add del mod">
          <ac:chgData name="Nguyen Xuan Thanh" userId="b02a8ab5ab450b38" providerId="LiveId" clId="{CB4468E9-3FE9-4B47-B235-F4E75C3726DD}" dt="2023-12-09T01:55:32.191" v="310" actId="26606"/>
          <ac:graphicFrameMkLst>
            <pc:docMk/>
            <pc:sldMk cId="1951629304" sldId="550"/>
            <ac:graphicFrameMk id="7" creationId="{1F4E9A61-0823-D8C3-89DF-20CF3F551F74}"/>
          </ac:graphicFrameMkLst>
        </pc:graphicFrameChg>
        <pc:graphicFrameChg chg="add del mod">
          <ac:chgData name="Nguyen Xuan Thanh" userId="b02a8ab5ab450b38" providerId="LiveId" clId="{CB4468E9-3FE9-4B47-B235-F4E75C3726DD}" dt="2023-12-09T01:54:16.422" v="284" actId="26606"/>
          <ac:graphicFrameMkLst>
            <pc:docMk/>
            <pc:sldMk cId="1951629304" sldId="550"/>
            <ac:graphicFrameMk id="7" creationId="{D95A4AEF-3C97-5A65-826F-EA2097C2F888}"/>
          </ac:graphicFrameMkLst>
        </pc:graphicFrameChg>
        <pc:graphicFrameChg chg="add del mod modGraphic">
          <ac:chgData name="Nguyen Xuan Thanh" userId="b02a8ab5ab450b38" providerId="LiveId" clId="{CB4468E9-3FE9-4B47-B235-F4E75C3726DD}" dt="2023-12-09T01:56:20.458" v="320" actId="14734"/>
          <ac:graphicFrameMkLst>
            <pc:docMk/>
            <pc:sldMk cId="1951629304" sldId="550"/>
            <ac:graphicFrameMk id="7" creationId="{F1F8C979-A403-8337-1759-B9A56524D8B4}"/>
          </ac:graphicFrameMkLst>
        </pc:graphicFrameChg>
        <pc:graphicFrameChg chg="add del mod replId">
          <ac:chgData name="Nguyen Xuan Thanh" userId="b02a8ab5ab450b38" providerId="LiveId" clId="{CB4468E9-3FE9-4B47-B235-F4E75C3726DD}" dt="2023-12-09T01:55:32.202" v="312" actId="26606"/>
          <ac:graphicFrameMkLst>
            <pc:docMk/>
            <pc:sldMk cId="1951629304" sldId="550"/>
            <ac:graphicFrameMk id="20" creationId="{5BE6E068-2370-E313-2E3D-DEDB4A55CEB9}"/>
          </ac:graphicFrameMkLst>
        </pc:graphicFrameChg>
      </pc:sldChg>
      <pc:sldChg chg="del">
        <pc:chgData name="Nguyen Xuan Thanh" userId="b02a8ab5ab450b38" providerId="LiveId" clId="{CB4468E9-3FE9-4B47-B235-F4E75C3726DD}" dt="2023-12-09T00:49:22.477" v="1" actId="47"/>
        <pc:sldMkLst>
          <pc:docMk/>
          <pc:sldMk cId="3539674750" sldId="550"/>
        </pc:sldMkLst>
      </pc:sldChg>
      <pc:sldChg chg="addSp delSp modSp new mod modClrScheme chgLayout">
        <pc:chgData name="Nguyen Xuan Thanh" userId="b02a8ab5ab450b38" providerId="LiveId" clId="{CB4468E9-3FE9-4B47-B235-F4E75C3726DD}" dt="2023-12-09T02:05:29.248" v="402" actId="113"/>
        <pc:sldMkLst>
          <pc:docMk/>
          <pc:sldMk cId="1051251991" sldId="551"/>
        </pc:sldMkLst>
        <pc:spChg chg="del">
          <ac:chgData name="Nguyen Xuan Thanh" userId="b02a8ab5ab450b38" providerId="LiveId" clId="{CB4468E9-3FE9-4B47-B235-F4E75C3726DD}" dt="2023-12-09T01:59:43.776" v="324" actId="26606"/>
          <ac:spMkLst>
            <pc:docMk/>
            <pc:sldMk cId="1051251991" sldId="551"/>
            <ac:spMk id="2" creationId="{45E305C2-91C6-E505-E636-5B93819C22E3}"/>
          </ac:spMkLst>
        </pc:spChg>
        <pc:spChg chg="del">
          <ac:chgData name="Nguyen Xuan Thanh" userId="b02a8ab5ab450b38" providerId="LiveId" clId="{CB4468E9-3FE9-4B47-B235-F4E75C3726DD}" dt="2023-12-09T01:58:12.984" v="322"/>
          <ac:spMkLst>
            <pc:docMk/>
            <pc:sldMk cId="1051251991" sldId="551"/>
            <ac:spMk id="3" creationId="{9348CE11-CA2B-54B3-BEEE-3AC03336DF09}"/>
          </ac:spMkLst>
        </pc:spChg>
        <pc:spChg chg="add mod">
          <ac:chgData name="Nguyen Xuan Thanh" userId="b02a8ab5ab450b38" providerId="LiveId" clId="{CB4468E9-3FE9-4B47-B235-F4E75C3726DD}" dt="2023-12-09T01:59:43.776" v="324" actId="26606"/>
          <ac:spMkLst>
            <pc:docMk/>
            <pc:sldMk cId="1051251991" sldId="551"/>
            <ac:spMk id="4" creationId="{703315C5-F612-DED7-ECFD-91EC97B9B778}"/>
          </ac:spMkLst>
        </pc:spChg>
        <pc:spChg chg="del mod replId">
          <ac:chgData name="Nguyen Xuan Thanh" userId="b02a8ab5ab450b38" providerId="LiveId" clId="{CB4468E9-3FE9-4B47-B235-F4E75C3726DD}" dt="2023-12-09T01:59:43.776" v="324" actId="26606"/>
          <ac:spMkLst>
            <pc:docMk/>
            <pc:sldMk cId="1051251991" sldId="551"/>
            <ac:spMk id="8" creationId="{A14AF5B3-276D-1426-4524-1FA749753DE6}"/>
          </ac:spMkLst>
        </pc:spChg>
        <pc:spChg chg="add mod">
          <ac:chgData name="Nguyen Xuan Thanh" userId="b02a8ab5ab450b38" providerId="LiveId" clId="{CB4468E9-3FE9-4B47-B235-F4E75C3726DD}" dt="2023-12-09T02:05:29.248" v="402" actId="113"/>
          <ac:spMkLst>
            <pc:docMk/>
            <pc:sldMk cId="1051251991" sldId="551"/>
            <ac:spMk id="10" creationId="{1699FA05-6193-20E5-2A9C-85CB2D28FB88}"/>
          </ac:spMkLst>
        </pc:spChg>
        <pc:graphicFrameChg chg="add mod modGraphic">
          <ac:chgData name="Nguyen Xuan Thanh" userId="b02a8ab5ab450b38" providerId="LiveId" clId="{CB4468E9-3FE9-4B47-B235-F4E75C3726DD}" dt="2023-12-09T02:00:27.691" v="340" actId="14100"/>
          <ac:graphicFrameMkLst>
            <pc:docMk/>
            <pc:sldMk cId="1051251991" sldId="551"/>
            <ac:graphicFrameMk id="5" creationId="{6B177946-35B8-0FB0-2A84-C0B6396FEB57}"/>
          </ac:graphicFrameMkLst>
        </pc:graphicFrameChg>
        <pc:graphicFrameChg chg="add del mod replId">
          <ac:chgData name="Nguyen Xuan Thanh" userId="b02a8ab5ab450b38" providerId="LiveId" clId="{CB4468E9-3FE9-4B47-B235-F4E75C3726DD}" dt="2023-12-09T01:59:43.776" v="324" actId="26606"/>
          <ac:graphicFrameMkLst>
            <pc:docMk/>
            <pc:sldMk cId="1051251991" sldId="551"/>
            <ac:graphicFrameMk id="7" creationId="{1B000599-646C-50B1-5856-04521C41EE45}"/>
          </ac:graphicFrameMkLst>
        </pc:graphicFrameChg>
      </pc:sldChg>
      <pc:sldChg chg="addSp delSp modSp new mod modClrScheme chgLayout">
        <pc:chgData name="Nguyen Xuan Thanh" userId="b02a8ab5ab450b38" providerId="LiveId" clId="{CB4468E9-3FE9-4B47-B235-F4E75C3726DD}" dt="2023-12-09T02:13:24.213" v="738" actId="207"/>
        <pc:sldMkLst>
          <pc:docMk/>
          <pc:sldMk cId="1373129687" sldId="552"/>
        </pc:sldMkLst>
        <pc:spChg chg="del mod ord">
          <ac:chgData name="Nguyen Xuan Thanh" userId="b02a8ab5ab450b38" providerId="LiveId" clId="{CB4468E9-3FE9-4B47-B235-F4E75C3726DD}" dt="2023-12-09T02:10:36.914" v="406" actId="700"/>
          <ac:spMkLst>
            <pc:docMk/>
            <pc:sldMk cId="1373129687" sldId="552"/>
            <ac:spMk id="2" creationId="{D575174A-AE6A-B440-A3BD-3C38739FB7DD}"/>
          </ac:spMkLst>
        </pc:spChg>
        <pc:spChg chg="del mod ord">
          <ac:chgData name="Nguyen Xuan Thanh" userId="b02a8ab5ab450b38" providerId="LiveId" clId="{CB4468E9-3FE9-4B47-B235-F4E75C3726DD}" dt="2023-12-09T02:10:36.914" v="406" actId="700"/>
          <ac:spMkLst>
            <pc:docMk/>
            <pc:sldMk cId="1373129687" sldId="552"/>
            <ac:spMk id="3" creationId="{014C1FA8-083C-C3B9-79B0-2EFC26E6E8C2}"/>
          </ac:spMkLst>
        </pc:spChg>
        <pc:spChg chg="mod ord">
          <ac:chgData name="Nguyen Xuan Thanh" userId="b02a8ab5ab450b38" providerId="LiveId" clId="{CB4468E9-3FE9-4B47-B235-F4E75C3726DD}" dt="2023-12-09T02:11:47.729" v="451" actId="700"/>
          <ac:spMkLst>
            <pc:docMk/>
            <pc:sldMk cId="1373129687" sldId="552"/>
            <ac:spMk id="4" creationId="{05640CB3-77BE-16EE-D655-3FFD5D768DBC}"/>
          </ac:spMkLst>
        </pc:spChg>
        <pc:spChg chg="add del mod ord">
          <ac:chgData name="Nguyen Xuan Thanh" userId="b02a8ab5ab450b38" providerId="LiveId" clId="{CB4468E9-3FE9-4B47-B235-F4E75C3726DD}" dt="2023-12-09T02:10:59.584" v="407" actId="700"/>
          <ac:spMkLst>
            <pc:docMk/>
            <pc:sldMk cId="1373129687" sldId="552"/>
            <ac:spMk id="5" creationId="{E3B83A16-7840-D841-63FD-D425ED6B2EA1}"/>
          </ac:spMkLst>
        </pc:spChg>
        <pc:spChg chg="add del mod ord">
          <ac:chgData name="Nguyen Xuan Thanh" userId="b02a8ab5ab450b38" providerId="LiveId" clId="{CB4468E9-3FE9-4B47-B235-F4E75C3726DD}" dt="2023-12-09T02:10:59.584" v="407" actId="700"/>
          <ac:spMkLst>
            <pc:docMk/>
            <pc:sldMk cId="1373129687" sldId="552"/>
            <ac:spMk id="6" creationId="{F81FABF6-D3F5-2C66-E6A8-8E78D035306B}"/>
          </ac:spMkLst>
        </pc:spChg>
        <pc:spChg chg="add del mod ord">
          <ac:chgData name="Nguyen Xuan Thanh" userId="b02a8ab5ab450b38" providerId="LiveId" clId="{CB4468E9-3FE9-4B47-B235-F4E75C3726DD}" dt="2023-12-09T02:11:54.176" v="452" actId="21"/>
          <ac:spMkLst>
            <pc:docMk/>
            <pc:sldMk cId="1373129687" sldId="552"/>
            <ac:spMk id="7" creationId="{39857FC6-C4AC-6F7E-F15B-C732FD109ED8}"/>
          </ac:spMkLst>
        </pc:spChg>
        <pc:spChg chg="add del mod ord">
          <ac:chgData name="Nguyen Xuan Thanh" userId="b02a8ab5ab450b38" providerId="LiveId" clId="{CB4468E9-3FE9-4B47-B235-F4E75C3726DD}" dt="2023-12-09T02:11:47.729" v="451" actId="700"/>
          <ac:spMkLst>
            <pc:docMk/>
            <pc:sldMk cId="1373129687" sldId="552"/>
            <ac:spMk id="8" creationId="{FD1597BC-CEF6-85CB-87A1-2E3983D7ACE0}"/>
          </ac:spMkLst>
        </pc:spChg>
        <pc:spChg chg="add mod ord">
          <ac:chgData name="Nguyen Xuan Thanh" userId="b02a8ab5ab450b38" providerId="LiveId" clId="{CB4468E9-3FE9-4B47-B235-F4E75C3726DD}" dt="2023-12-09T02:13:24.213" v="738" actId="207"/>
          <ac:spMkLst>
            <pc:docMk/>
            <pc:sldMk cId="1373129687" sldId="552"/>
            <ac:spMk id="9" creationId="{2412D2C5-AA30-975C-938A-145BAD1F1354}"/>
          </ac:spMkLst>
        </pc:spChg>
        <pc:spChg chg="add del mod">
          <ac:chgData name="Nguyen Xuan Thanh" userId="b02a8ab5ab450b38" providerId="LiveId" clId="{CB4468E9-3FE9-4B47-B235-F4E75C3726DD}" dt="2023-12-09T02:11:59" v="453" actId="21"/>
          <ac:spMkLst>
            <pc:docMk/>
            <pc:sldMk cId="1373129687" sldId="552"/>
            <ac:spMk id="10" creationId="{56A924B4-E317-7F2B-C155-4DA05EEE5DF4}"/>
          </ac:spMkLst>
        </pc:spChg>
      </pc:sldChg>
      <pc:sldChg chg="modSp add mod">
        <pc:chgData name="Nguyen Xuan Thanh" userId="b02a8ab5ab450b38" providerId="LiveId" clId="{CB4468E9-3FE9-4B47-B235-F4E75C3726DD}" dt="2023-12-09T02:15:06.464" v="869" actId="20577"/>
        <pc:sldMkLst>
          <pc:docMk/>
          <pc:sldMk cId="318022993" sldId="553"/>
        </pc:sldMkLst>
        <pc:spChg chg="mod">
          <ac:chgData name="Nguyen Xuan Thanh" userId="b02a8ab5ab450b38" providerId="LiveId" clId="{CB4468E9-3FE9-4B47-B235-F4E75C3726DD}" dt="2023-12-09T02:15:06.464" v="869" actId="20577"/>
          <ac:spMkLst>
            <pc:docMk/>
            <pc:sldMk cId="318022993" sldId="553"/>
            <ac:spMk id="9" creationId="{2412D2C5-AA30-975C-938A-145BAD1F1354}"/>
          </ac:spMkLst>
        </pc:spChg>
      </pc:sldChg>
      <pc:sldChg chg="addSp delSp modSp new mod modClrScheme chgLayout">
        <pc:chgData name="Nguyen Xuan Thanh" userId="b02a8ab5ab450b38" providerId="LiveId" clId="{CB4468E9-3FE9-4B47-B235-F4E75C3726DD}" dt="2023-12-09T02:49:47.770" v="1085" actId="20577"/>
        <pc:sldMkLst>
          <pc:docMk/>
          <pc:sldMk cId="1665663779" sldId="554"/>
        </pc:sldMkLst>
        <pc:spChg chg="del mod ord">
          <ac:chgData name="Nguyen Xuan Thanh" userId="b02a8ab5ab450b38" providerId="LiveId" clId="{CB4468E9-3FE9-4B47-B235-F4E75C3726DD}" dt="2023-12-09T02:26:16.136" v="871" actId="700"/>
          <ac:spMkLst>
            <pc:docMk/>
            <pc:sldMk cId="1665663779" sldId="554"/>
            <ac:spMk id="2" creationId="{699BE137-529B-525E-B0F9-413BD2B28F51}"/>
          </ac:spMkLst>
        </pc:spChg>
        <pc:spChg chg="del mod ord">
          <ac:chgData name="Nguyen Xuan Thanh" userId="b02a8ab5ab450b38" providerId="LiveId" clId="{CB4468E9-3FE9-4B47-B235-F4E75C3726DD}" dt="2023-12-09T02:26:16.136" v="871" actId="700"/>
          <ac:spMkLst>
            <pc:docMk/>
            <pc:sldMk cId="1665663779" sldId="554"/>
            <ac:spMk id="3" creationId="{75ABC477-A5D4-8A37-A3FA-0D85E7DEF26A}"/>
          </ac:spMkLst>
        </pc:spChg>
        <pc:spChg chg="mod ord">
          <ac:chgData name="Nguyen Xuan Thanh" userId="b02a8ab5ab450b38" providerId="LiveId" clId="{CB4468E9-3FE9-4B47-B235-F4E75C3726DD}" dt="2023-12-09T02:26:16.136" v="871" actId="700"/>
          <ac:spMkLst>
            <pc:docMk/>
            <pc:sldMk cId="1665663779" sldId="554"/>
            <ac:spMk id="4" creationId="{CDF2E7EA-E6D0-BBEA-3202-A276FF2E945E}"/>
          </ac:spMkLst>
        </pc:spChg>
        <pc:spChg chg="add mod ord">
          <ac:chgData name="Nguyen Xuan Thanh" userId="b02a8ab5ab450b38" providerId="LiveId" clId="{CB4468E9-3FE9-4B47-B235-F4E75C3726DD}" dt="2023-12-09T02:49:47.770" v="1085" actId="20577"/>
          <ac:spMkLst>
            <pc:docMk/>
            <pc:sldMk cId="1665663779" sldId="554"/>
            <ac:spMk id="5" creationId="{3EBD494A-DA45-C761-4B27-583E701F352C}"/>
          </ac:spMkLst>
        </pc:spChg>
        <pc:spChg chg="add mod ord">
          <ac:chgData name="Nguyen Xuan Thanh" userId="b02a8ab5ab450b38" providerId="LiveId" clId="{CB4468E9-3FE9-4B47-B235-F4E75C3726DD}" dt="2023-12-09T02:31:01.311" v="1071" actId="20577"/>
          <ac:spMkLst>
            <pc:docMk/>
            <pc:sldMk cId="1665663779" sldId="554"/>
            <ac:spMk id="6" creationId="{2D49BDF8-4B26-4823-9C25-7FB880B65571}"/>
          </ac:spMkLst>
        </pc:spChg>
      </pc:sldChg>
      <pc:sldChg chg="modSp new mod">
        <pc:chgData name="Nguyen Xuan Thanh" userId="b02a8ab5ab450b38" providerId="LiveId" clId="{CB4468E9-3FE9-4B47-B235-F4E75C3726DD}" dt="2023-12-09T02:58:55.154" v="1205" actId="20577"/>
        <pc:sldMkLst>
          <pc:docMk/>
          <pc:sldMk cId="2170747089" sldId="555"/>
        </pc:sldMkLst>
        <pc:spChg chg="mod">
          <ac:chgData name="Nguyen Xuan Thanh" userId="b02a8ab5ab450b38" providerId="LiveId" clId="{CB4468E9-3FE9-4B47-B235-F4E75C3726DD}" dt="2023-12-09T02:58:55.154" v="1205" actId="20577"/>
          <ac:spMkLst>
            <pc:docMk/>
            <pc:sldMk cId="2170747089" sldId="555"/>
            <ac:spMk id="2" creationId="{9D2D03DD-9E20-DD49-62F0-A291AA48A88B}"/>
          </ac:spMkLst>
        </pc:spChg>
        <pc:spChg chg="mod">
          <ac:chgData name="Nguyen Xuan Thanh" userId="b02a8ab5ab450b38" providerId="LiveId" clId="{CB4468E9-3FE9-4B47-B235-F4E75C3726DD}" dt="2023-12-09T02:56:13.969" v="1174" actId="207"/>
          <ac:spMkLst>
            <pc:docMk/>
            <pc:sldMk cId="2170747089" sldId="555"/>
            <ac:spMk id="3" creationId="{7EBF893B-9B16-EBCD-85A4-94D32B43434F}"/>
          </ac:spMkLst>
        </pc:spChg>
      </pc:sldChg>
      <pc:sldChg chg="addSp delSp modSp new mod">
        <pc:chgData name="Nguyen Xuan Thanh" userId="b02a8ab5ab450b38" providerId="LiveId" clId="{CB4468E9-3FE9-4B47-B235-F4E75C3726DD}" dt="2023-12-09T03:02:04.887" v="1232" actId="20577"/>
        <pc:sldMkLst>
          <pc:docMk/>
          <pc:sldMk cId="1731089551" sldId="556"/>
        </pc:sldMkLst>
        <pc:spChg chg="mod">
          <ac:chgData name="Nguyen Xuan Thanh" userId="b02a8ab5ab450b38" providerId="LiveId" clId="{CB4468E9-3FE9-4B47-B235-F4E75C3726DD}" dt="2023-12-09T03:02:04.887" v="1232" actId="20577"/>
          <ac:spMkLst>
            <pc:docMk/>
            <pc:sldMk cId="1731089551" sldId="556"/>
            <ac:spMk id="2" creationId="{1693A269-9535-280F-5E8D-99CB6BE2FFA4}"/>
          </ac:spMkLst>
        </pc:spChg>
        <pc:spChg chg="del">
          <ac:chgData name="Nguyen Xuan Thanh" userId="b02a8ab5ab450b38" providerId="LiveId" clId="{CB4468E9-3FE9-4B47-B235-F4E75C3726DD}" dt="2023-12-09T03:01:43.721" v="1206" actId="931"/>
          <ac:spMkLst>
            <pc:docMk/>
            <pc:sldMk cId="1731089551" sldId="556"/>
            <ac:spMk id="3" creationId="{2A4C4339-C7B7-AA89-63B5-ABFFDE2253EE}"/>
          </ac:spMkLst>
        </pc:spChg>
        <pc:picChg chg="add mod">
          <ac:chgData name="Nguyen Xuan Thanh" userId="b02a8ab5ab450b38" providerId="LiveId" clId="{CB4468E9-3FE9-4B47-B235-F4E75C3726DD}" dt="2023-12-09T03:01:55.697" v="1211" actId="14100"/>
          <ac:picMkLst>
            <pc:docMk/>
            <pc:sldMk cId="1731089551" sldId="556"/>
            <ac:picMk id="6" creationId="{D67FD41B-1A48-4A64-E41C-D09B4176DD7A}"/>
          </ac:picMkLst>
        </pc:picChg>
      </pc:sldChg>
      <pc:sldChg chg="addSp delSp modSp new mod">
        <pc:chgData name="Nguyen Xuan Thanh" userId="b02a8ab5ab450b38" providerId="LiveId" clId="{CB4468E9-3FE9-4B47-B235-F4E75C3726DD}" dt="2023-12-09T03:09:07.189" v="1286" actId="20577"/>
        <pc:sldMkLst>
          <pc:docMk/>
          <pc:sldMk cId="2045038629" sldId="557"/>
        </pc:sldMkLst>
        <pc:spChg chg="mod">
          <ac:chgData name="Nguyen Xuan Thanh" userId="b02a8ab5ab450b38" providerId="LiveId" clId="{CB4468E9-3FE9-4B47-B235-F4E75C3726DD}" dt="2023-12-09T03:09:07.189" v="1286" actId="20577"/>
          <ac:spMkLst>
            <pc:docMk/>
            <pc:sldMk cId="2045038629" sldId="557"/>
            <ac:spMk id="2" creationId="{707EE151-3A87-099F-4BDD-ECEB407CED05}"/>
          </ac:spMkLst>
        </pc:spChg>
        <pc:spChg chg="del">
          <ac:chgData name="Nguyen Xuan Thanh" userId="b02a8ab5ab450b38" providerId="LiveId" clId="{CB4468E9-3FE9-4B47-B235-F4E75C3726DD}" dt="2023-12-09T03:08:20.488" v="1250" actId="931"/>
          <ac:spMkLst>
            <pc:docMk/>
            <pc:sldMk cId="2045038629" sldId="557"/>
            <ac:spMk id="3" creationId="{A288C393-910B-69F6-DF60-830B4804091D}"/>
          </ac:spMkLst>
        </pc:spChg>
        <pc:picChg chg="add mod">
          <ac:chgData name="Nguyen Xuan Thanh" userId="b02a8ab5ab450b38" providerId="LiveId" clId="{CB4468E9-3FE9-4B47-B235-F4E75C3726DD}" dt="2023-12-09T03:08:36.202" v="1261" actId="1036"/>
          <ac:picMkLst>
            <pc:docMk/>
            <pc:sldMk cId="2045038629" sldId="557"/>
            <ac:picMk id="6" creationId="{9951F2DF-4779-33C2-56FC-C4962A375F2A}"/>
          </ac:picMkLst>
        </pc:picChg>
      </pc:sldChg>
      <pc:sldChg chg="modSp add mod">
        <pc:chgData name="Nguyen Xuan Thanh" userId="b02a8ab5ab450b38" providerId="LiveId" clId="{CB4468E9-3FE9-4B47-B235-F4E75C3726DD}" dt="2023-12-09T03:14:40.352" v="1434" actId="14100"/>
        <pc:sldMkLst>
          <pc:docMk/>
          <pc:sldMk cId="391456972" sldId="558"/>
        </pc:sldMkLst>
        <pc:spChg chg="mod">
          <ac:chgData name="Nguyen Xuan Thanh" userId="b02a8ab5ab450b38" providerId="LiveId" clId="{CB4468E9-3FE9-4B47-B235-F4E75C3726DD}" dt="2023-12-09T03:14:40.352" v="1434" actId="14100"/>
          <ac:spMkLst>
            <pc:docMk/>
            <pc:sldMk cId="391456972" sldId="558"/>
            <ac:spMk id="3" creationId="{00000000-0000-0000-0000-000000000000}"/>
          </ac:spMkLst>
        </pc:spChg>
      </pc:sldChg>
      <pc:sldChg chg="addSp delSp modSp new mod">
        <pc:chgData name="Nguyen Xuan Thanh" userId="b02a8ab5ab450b38" providerId="LiveId" clId="{CB4468E9-3FE9-4B47-B235-F4E75C3726DD}" dt="2023-12-09T03:18:28.062" v="1501" actId="14100"/>
        <pc:sldMkLst>
          <pc:docMk/>
          <pc:sldMk cId="2525723656" sldId="559"/>
        </pc:sldMkLst>
        <pc:spChg chg="mod">
          <ac:chgData name="Nguyen Xuan Thanh" userId="b02a8ab5ab450b38" providerId="LiveId" clId="{CB4468E9-3FE9-4B47-B235-F4E75C3726DD}" dt="2023-12-09T03:18:20.205" v="1498" actId="207"/>
          <ac:spMkLst>
            <pc:docMk/>
            <pc:sldMk cId="2525723656" sldId="559"/>
            <ac:spMk id="2" creationId="{E6A1B0F0-3E0A-C554-D2D9-E761EA5911C8}"/>
          </ac:spMkLst>
        </pc:spChg>
        <pc:spChg chg="del">
          <ac:chgData name="Nguyen Xuan Thanh" userId="b02a8ab5ab450b38" providerId="LiveId" clId="{CB4468E9-3FE9-4B47-B235-F4E75C3726DD}" dt="2023-12-09T03:18:12.691" v="1496" actId="931"/>
          <ac:spMkLst>
            <pc:docMk/>
            <pc:sldMk cId="2525723656" sldId="559"/>
            <ac:spMk id="3" creationId="{20A638AF-58DA-6502-7E5C-79A145AFD191}"/>
          </ac:spMkLst>
        </pc:spChg>
        <pc:picChg chg="add mod">
          <ac:chgData name="Nguyen Xuan Thanh" userId="b02a8ab5ab450b38" providerId="LiveId" clId="{CB4468E9-3FE9-4B47-B235-F4E75C3726DD}" dt="2023-12-09T03:18:28.062" v="1501" actId="14100"/>
          <ac:picMkLst>
            <pc:docMk/>
            <pc:sldMk cId="2525723656" sldId="559"/>
            <ac:picMk id="6" creationId="{1653AE3C-4FEC-2138-5ECA-7170D0FA5A6C}"/>
          </ac:picMkLst>
        </pc:picChg>
      </pc:sldChg>
      <pc:sldChg chg="add">
        <pc:chgData name="Nguyen Xuan Thanh" userId="b02a8ab5ab450b38" providerId="LiveId" clId="{CB4468E9-3FE9-4B47-B235-F4E75C3726DD}" dt="2023-12-09T04:09:07.802" v="1894"/>
        <pc:sldMkLst>
          <pc:docMk/>
          <pc:sldMk cId="2009943843" sldId="560"/>
        </pc:sldMkLst>
      </pc:sldChg>
      <pc:sldChg chg="addSp delSp modSp new del mod">
        <pc:chgData name="Nguyen Xuan Thanh" userId="b02a8ab5ab450b38" providerId="LiveId" clId="{CB4468E9-3FE9-4B47-B235-F4E75C3726DD}" dt="2023-12-09T03:24:47.773" v="1653" actId="2696"/>
        <pc:sldMkLst>
          <pc:docMk/>
          <pc:sldMk cId="2724823976" sldId="560"/>
        </pc:sldMkLst>
        <pc:spChg chg="mod">
          <ac:chgData name="Nguyen Xuan Thanh" userId="b02a8ab5ab450b38" providerId="LiveId" clId="{CB4468E9-3FE9-4B47-B235-F4E75C3726DD}" dt="2023-12-09T03:23:20.319" v="1611" actId="20577"/>
          <ac:spMkLst>
            <pc:docMk/>
            <pc:sldMk cId="2724823976" sldId="560"/>
            <ac:spMk id="2" creationId="{96F89ED0-729D-319A-9DB7-312839313F64}"/>
          </ac:spMkLst>
        </pc:spChg>
        <pc:spChg chg="del">
          <ac:chgData name="Nguyen Xuan Thanh" userId="b02a8ab5ab450b38" providerId="LiveId" clId="{CB4468E9-3FE9-4B47-B235-F4E75C3726DD}" dt="2023-12-09T03:23:36.756" v="1612" actId="931"/>
          <ac:spMkLst>
            <pc:docMk/>
            <pc:sldMk cId="2724823976" sldId="560"/>
            <ac:spMk id="3" creationId="{133E6B01-7630-63E3-DEE8-98294E2C330B}"/>
          </ac:spMkLst>
        </pc:spChg>
        <pc:picChg chg="add mod">
          <ac:chgData name="Nguyen Xuan Thanh" userId="b02a8ab5ab450b38" providerId="LiveId" clId="{CB4468E9-3FE9-4B47-B235-F4E75C3726DD}" dt="2023-12-09T03:23:46.828" v="1617" actId="14100"/>
          <ac:picMkLst>
            <pc:docMk/>
            <pc:sldMk cId="2724823976" sldId="560"/>
            <ac:picMk id="6" creationId="{0787B166-7CD1-8BAF-2C54-209EA160A758}"/>
          </ac:picMkLst>
        </pc:picChg>
      </pc:sldChg>
      <pc:sldChg chg="add del ord">
        <pc:chgData name="Nguyen Xuan Thanh" userId="b02a8ab5ab450b38" providerId="LiveId" clId="{CB4468E9-3FE9-4B47-B235-F4E75C3726DD}" dt="2023-12-09T04:08:59.171" v="1893" actId="2696"/>
        <pc:sldMkLst>
          <pc:docMk/>
          <pc:sldMk cId="2891432095" sldId="560"/>
        </pc:sldMkLst>
      </pc:sldChg>
      <pc:sldChg chg="add del ord">
        <pc:chgData name="Nguyen Xuan Thanh" userId="b02a8ab5ab450b38" providerId="LiveId" clId="{CB4468E9-3FE9-4B47-B235-F4E75C3726DD}" dt="2023-12-09T04:08:59.171" v="1893" actId="2696"/>
        <pc:sldMkLst>
          <pc:docMk/>
          <pc:sldMk cId="529353819" sldId="561"/>
        </pc:sldMkLst>
      </pc:sldChg>
      <pc:sldChg chg="addSp delSp modSp new del mod">
        <pc:chgData name="Nguyen Xuan Thanh" userId="b02a8ab5ab450b38" providerId="LiveId" clId="{CB4468E9-3FE9-4B47-B235-F4E75C3726DD}" dt="2023-12-09T03:24:47.773" v="1653" actId="2696"/>
        <pc:sldMkLst>
          <pc:docMk/>
          <pc:sldMk cId="1577447501" sldId="561"/>
        </pc:sldMkLst>
        <pc:spChg chg="mod">
          <ac:chgData name="Nguyen Xuan Thanh" userId="b02a8ab5ab450b38" providerId="LiveId" clId="{CB4468E9-3FE9-4B47-B235-F4E75C3726DD}" dt="2023-12-09T03:24:01.602" v="1645" actId="20577"/>
          <ac:spMkLst>
            <pc:docMk/>
            <pc:sldMk cId="1577447501" sldId="561"/>
            <ac:spMk id="2" creationId="{E7583FDE-FF11-C910-E077-2BB35FF2939D}"/>
          </ac:spMkLst>
        </pc:spChg>
        <pc:spChg chg="del">
          <ac:chgData name="Nguyen Xuan Thanh" userId="b02a8ab5ab450b38" providerId="LiveId" clId="{CB4468E9-3FE9-4B47-B235-F4E75C3726DD}" dt="2023-12-09T03:24:16.278" v="1646" actId="931"/>
          <ac:spMkLst>
            <pc:docMk/>
            <pc:sldMk cId="1577447501" sldId="561"/>
            <ac:spMk id="3" creationId="{249343C2-59C0-8972-A7E5-DD1D6E7E7037}"/>
          </ac:spMkLst>
        </pc:spChg>
        <pc:picChg chg="add mod">
          <ac:chgData name="Nguyen Xuan Thanh" userId="b02a8ab5ab450b38" providerId="LiveId" clId="{CB4468E9-3FE9-4B47-B235-F4E75C3726DD}" dt="2023-12-09T03:24:28.670" v="1652" actId="14100"/>
          <ac:picMkLst>
            <pc:docMk/>
            <pc:sldMk cId="1577447501" sldId="561"/>
            <ac:picMk id="6" creationId="{2B534055-68D8-34A4-2D14-53A419A38D16}"/>
          </ac:picMkLst>
        </pc:picChg>
      </pc:sldChg>
      <pc:sldChg chg="add">
        <pc:chgData name="Nguyen Xuan Thanh" userId="b02a8ab5ab450b38" providerId="LiveId" clId="{CB4468E9-3FE9-4B47-B235-F4E75C3726DD}" dt="2023-12-09T04:09:07.802" v="1894"/>
        <pc:sldMkLst>
          <pc:docMk/>
          <pc:sldMk cId="3557017484" sldId="561"/>
        </pc:sldMkLst>
      </pc:sldChg>
      <pc:sldChg chg="addSp delSp modSp new mod ord">
        <pc:chgData name="Nguyen Xuan Thanh" userId="b02a8ab5ab450b38" providerId="LiveId" clId="{CB4468E9-3FE9-4B47-B235-F4E75C3726DD}" dt="2023-12-09T03:49:58.594" v="1806" actId="20577"/>
        <pc:sldMkLst>
          <pc:docMk/>
          <pc:sldMk cId="3069255704" sldId="562"/>
        </pc:sldMkLst>
        <pc:spChg chg="mod">
          <ac:chgData name="Nguyen Xuan Thanh" userId="b02a8ab5ab450b38" providerId="LiveId" clId="{CB4468E9-3FE9-4B47-B235-F4E75C3726DD}" dt="2023-12-09T03:49:58.594" v="1806" actId="20577"/>
          <ac:spMkLst>
            <pc:docMk/>
            <pc:sldMk cId="3069255704" sldId="562"/>
            <ac:spMk id="2" creationId="{9A65C426-59B0-55AB-4C65-C9E5C59681D6}"/>
          </ac:spMkLst>
        </pc:spChg>
        <pc:spChg chg="del">
          <ac:chgData name="Nguyen Xuan Thanh" userId="b02a8ab5ab450b38" providerId="LiveId" clId="{CB4468E9-3FE9-4B47-B235-F4E75C3726DD}" dt="2023-12-09T03:49:07.779" v="1772" actId="931"/>
          <ac:spMkLst>
            <pc:docMk/>
            <pc:sldMk cId="3069255704" sldId="562"/>
            <ac:spMk id="3" creationId="{29E3D8B8-E1AF-12A4-A4D9-6DCEEB8E75E8}"/>
          </ac:spMkLst>
        </pc:spChg>
        <pc:picChg chg="add mod">
          <ac:chgData name="Nguyen Xuan Thanh" userId="b02a8ab5ab450b38" providerId="LiveId" clId="{CB4468E9-3FE9-4B47-B235-F4E75C3726DD}" dt="2023-12-09T03:49:21.311" v="1778" actId="14100"/>
          <ac:picMkLst>
            <pc:docMk/>
            <pc:sldMk cId="3069255704" sldId="562"/>
            <ac:picMk id="6" creationId="{6B35F669-54F1-C6D2-9734-3E3E68A4973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2053E73-907A-A874-347D-EF7C91C21DF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굴림" pitchFamily="34" charset="-127"/>
              </a:defRPr>
            </a:lvl1pPr>
          </a:lstStyle>
          <a:p>
            <a:pPr>
              <a:defRPr/>
            </a:pPr>
            <a:endParaRPr lang="en-US" altLang="ko-KR"/>
          </a:p>
        </p:txBody>
      </p:sp>
      <p:sp>
        <p:nvSpPr>
          <p:cNvPr id="68611" name="Rectangle 3">
            <a:extLst>
              <a:ext uri="{FF2B5EF4-FFF2-40B4-BE49-F238E27FC236}">
                <a16:creationId xmlns:a16="http://schemas.microsoft.com/office/drawing/2014/main" id="{8181F098-8A27-9112-B0BE-02FFDD235513}"/>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굴림" pitchFamily="34" charset="-127"/>
              </a:defRPr>
            </a:lvl1pPr>
          </a:lstStyle>
          <a:p>
            <a:pPr>
              <a:defRPr/>
            </a:pPr>
            <a:endParaRPr lang="en-US" altLang="ko-KR"/>
          </a:p>
        </p:txBody>
      </p:sp>
      <p:sp>
        <p:nvSpPr>
          <p:cNvPr id="68612" name="Rectangle 4">
            <a:extLst>
              <a:ext uri="{FF2B5EF4-FFF2-40B4-BE49-F238E27FC236}">
                <a16:creationId xmlns:a16="http://schemas.microsoft.com/office/drawing/2014/main" id="{A33BAE28-549D-F24E-76C0-EC7520883008}"/>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굴림" pitchFamily="34" charset="-127"/>
              </a:defRPr>
            </a:lvl1pPr>
          </a:lstStyle>
          <a:p>
            <a:pPr>
              <a:defRPr/>
            </a:pPr>
            <a:endParaRPr lang="en-US" altLang="ko-KR"/>
          </a:p>
        </p:txBody>
      </p:sp>
      <p:sp>
        <p:nvSpPr>
          <p:cNvPr id="68613" name="Rectangle 5">
            <a:extLst>
              <a:ext uri="{FF2B5EF4-FFF2-40B4-BE49-F238E27FC236}">
                <a16:creationId xmlns:a16="http://schemas.microsoft.com/office/drawing/2014/main" id="{8EDA8C6C-8FE4-9FC6-B952-FD23AF397984}"/>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굴림" panose="020B0600000101010101" pitchFamily="34" charset="-127"/>
              </a:defRPr>
            </a:lvl1pPr>
          </a:lstStyle>
          <a:p>
            <a:fld id="{32B9BDBB-BC55-9640-9328-47F55AABA6EE}" type="slidenum">
              <a:rPr lang="ko-KR" altLang="en-US"/>
              <a:pPr/>
              <a:t>‹#›</a:t>
            </a:fld>
            <a:endParaRPr lang="en-US" altLang="ko-K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4E9547-80AE-ECCA-C66B-89D63D86F39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a:extLst>
              <a:ext uri="{FF2B5EF4-FFF2-40B4-BE49-F238E27FC236}">
                <a16:creationId xmlns:a16="http://schemas.microsoft.com/office/drawing/2014/main" id="{391D251F-039D-7C13-E3BD-9BE611F6E90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9CD4343-2DA6-CF4D-90A7-CDD54F112091}" type="datetimeFigureOut">
              <a:rPr lang="en-US"/>
              <a:pPr>
                <a:defRPr/>
              </a:pPr>
              <a:t>12/29/2023</a:t>
            </a:fld>
            <a:endParaRPr lang="en-US"/>
          </a:p>
        </p:txBody>
      </p:sp>
      <p:sp>
        <p:nvSpPr>
          <p:cNvPr id="4" name="Slide Image Placeholder 3">
            <a:extLst>
              <a:ext uri="{FF2B5EF4-FFF2-40B4-BE49-F238E27FC236}">
                <a16:creationId xmlns:a16="http://schemas.microsoft.com/office/drawing/2014/main" id="{101C2DA6-CF9C-5F8D-51F6-3A19DAFE67D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E86CF63-82CD-4175-770A-AAC415BFA8B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3F079CA-7020-F06E-D093-A085502C774D}"/>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a:extLst>
              <a:ext uri="{FF2B5EF4-FFF2-40B4-BE49-F238E27FC236}">
                <a16:creationId xmlns:a16="http://schemas.microsoft.com/office/drawing/2014/main" id="{C499A117-5B34-0043-DB02-B81CE697A4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A6204D6-8074-A94E-ABDE-29018DB6412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3</a:t>
            </a:fld>
            <a:endParaRPr lang="en-US" altLang="en-US"/>
          </a:p>
        </p:txBody>
      </p:sp>
    </p:spTree>
    <p:extLst>
      <p:ext uri="{BB962C8B-B14F-4D97-AF65-F5344CB8AC3E}">
        <p14:creationId xmlns:p14="http://schemas.microsoft.com/office/powerpoint/2010/main" val="2676580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33</a:t>
            </a:fld>
            <a:endParaRPr lang="en-US" altLang="en-US"/>
          </a:p>
        </p:txBody>
      </p:sp>
    </p:spTree>
    <p:extLst>
      <p:ext uri="{BB962C8B-B14F-4D97-AF65-F5344CB8AC3E}">
        <p14:creationId xmlns:p14="http://schemas.microsoft.com/office/powerpoint/2010/main" val="173841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4</a:t>
            </a:fld>
            <a:endParaRPr lang="en-US" altLang="en-US"/>
          </a:p>
        </p:txBody>
      </p:sp>
    </p:spTree>
    <p:extLst>
      <p:ext uri="{BB962C8B-B14F-4D97-AF65-F5344CB8AC3E}">
        <p14:creationId xmlns:p14="http://schemas.microsoft.com/office/powerpoint/2010/main" val="171311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657FB50-D7E8-9EFF-5399-E6B353A539EB}"/>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62FDAFC-87D0-4021-3592-90267B852A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Thiết kế chương trình trải nghiệm sáng tạo, các chuyên đề </a:t>
            </a:r>
            <a:endParaRPr lang="vi-VN" altLang="en-US"/>
          </a:p>
        </p:txBody>
      </p:sp>
      <p:sp>
        <p:nvSpPr>
          <p:cNvPr id="47108" name="Slide Number Placeholder 3">
            <a:extLst>
              <a:ext uri="{FF2B5EF4-FFF2-40B4-BE49-F238E27FC236}">
                <a16:creationId xmlns:a16="http://schemas.microsoft.com/office/drawing/2014/main" id="{B09903A8-6CF1-9CB4-4E20-CA5B642EE285}"/>
              </a:ext>
            </a:extLst>
          </p:cNvPr>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7A26B3-4C79-4DE7-A4F4-69D971F188AE}" type="slidenum">
              <a:rPr lang="vi-VN" altLang="en-US"/>
              <a:pPr/>
              <a:t>7</a:t>
            </a:fld>
            <a:endParaRPr lang="vi-V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10</a:t>
            </a:fld>
            <a:endParaRPr lang="en-US" altLang="en-US"/>
          </a:p>
        </p:txBody>
      </p:sp>
    </p:spTree>
    <p:extLst>
      <p:ext uri="{BB962C8B-B14F-4D97-AF65-F5344CB8AC3E}">
        <p14:creationId xmlns:p14="http://schemas.microsoft.com/office/powerpoint/2010/main" val="2406318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13</a:t>
            </a:fld>
            <a:endParaRPr lang="en-US" altLang="en-US"/>
          </a:p>
        </p:txBody>
      </p:sp>
    </p:spTree>
    <p:extLst>
      <p:ext uri="{BB962C8B-B14F-4D97-AF65-F5344CB8AC3E}">
        <p14:creationId xmlns:p14="http://schemas.microsoft.com/office/powerpoint/2010/main" val="10052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19</a:t>
            </a:fld>
            <a:endParaRPr lang="en-US" altLang="en-US"/>
          </a:p>
        </p:txBody>
      </p:sp>
    </p:spTree>
    <p:extLst>
      <p:ext uri="{BB962C8B-B14F-4D97-AF65-F5344CB8AC3E}">
        <p14:creationId xmlns:p14="http://schemas.microsoft.com/office/powerpoint/2010/main" val="368647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24</a:t>
            </a:fld>
            <a:endParaRPr lang="en-US" altLang="en-US"/>
          </a:p>
        </p:txBody>
      </p:sp>
    </p:spTree>
    <p:extLst>
      <p:ext uri="{BB962C8B-B14F-4D97-AF65-F5344CB8AC3E}">
        <p14:creationId xmlns:p14="http://schemas.microsoft.com/office/powerpoint/2010/main" val="1591453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effectLst/>
                <a:ea typeface="Calibri" panose="020F0502020204030204" pitchFamily="34" charset="0"/>
                <a:cs typeface="Times New Roman" panose="02020603050405020304" pitchFamily="18" charset="0"/>
              </a:rPr>
              <a:t>- Ví dụ, đối với hoạt động khám phá bản thân: giáo viên có chuyên môn Sinh học hoặc Giáo dục công dân; hoạt động tìm hiểu tự nhiên: giáo viên có chuyên môn Sinh học, Địa lí;...</a:t>
            </a:r>
            <a:endParaRPr lang="en-US" sz="12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80AB5F7-DAEC-4708-A120-12C090697FCC}" type="slidenum">
              <a:rPr lang="en-US" smtClean="0"/>
              <a:t>29</a:t>
            </a:fld>
            <a:endParaRPr lang="en-US"/>
          </a:p>
        </p:txBody>
      </p:sp>
    </p:spTree>
    <p:extLst>
      <p:ext uri="{BB962C8B-B14F-4D97-AF65-F5344CB8AC3E}">
        <p14:creationId xmlns:p14="http://schemas.microsoft.com/office/powerpoint/2010/main" val="3753975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 GDĐT đề nghị các Sở GDĐT triển khai thực hiện kịp thời, bảo đảm chất lượng, hiệu quả. Trong quá trình tổ chức thực hiện nếu có khó khăn, vướng mắc cần báo cáo kịp thời về Bộ GDĐT (qua Vụ Giáo dục Trung học) để được hướng dẫn, giải quyết./.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80AB5F7-DAEC-4708-A120-12C090697FCC}" type="slidenum">
              <a:rPr lang="en-US" smtClean="0"/>
              <a:t>31</a:t>
            </a:fld>
            <a:endParaRPr lang="en-US"/>
          </a:p>
        </p:txBody>
      </p:sp>
    </p:spTree>
    <p:extLst>
      <p:ext uri="{BB962C8B-B14F-4D97-AF65-F5344CB8AC3E}">
        <p14:creationId xmlns:p14="http://schemas.microsoft.com/office/powerpoint/2010/main" val="3909288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2549">
            <a:extLst>
              <a:ext uri="{FF2B5EF4-FFF2-40B4-BE49-F238E27FC236}">
                <a16:creationId xmlns:a16="http://schemas.microsoft.com/office/drawing/2014/main" id="{D7425042-E083-832A-C19E-5E85190739C1}"/>
              </a:ext>
            </a:extLst>
          </p:cNvPr>
          <p:cNvGrpSpPr>
            <a:grpSpLocks/>
          </p:cNvGrpSpPr>
          <p:nvPr/>
        </p:nvGrpSpPr>
        <p:grpSpPr bwMode="auto">
          <a:xfrm>
            <a:off x="0" y="0"/>
            <a:ext cx="12600517" cy="6324600"/>
            <a:chOff x="0" y="0"/>
            <a:chExt cx="5953" cy="3984"/>
          </a:xfrm>
        </p:grpSpPr>
        <p:sp>
          <p:nvSpPr>
            <p:cNvPr id="3" name="AutoShape 2405">
              <a:extLst>
                <a:ext uri="{FF2B5EF4-FFF2-40B4-BE49-F238E27FC236}">
                  <a16:creationId xmlns:a16="http://schemas.microsoft.com/office/drawing/2014/main" id="{1A16CE49-8627-623B-5060-3E60C0AFBEC3}"/>
                </a:ext>
              </a:extLst>
            </p:cNvPr>
            <p:cNvSpPr>
              <a:spLocks noChangeArrowheads="1"/>
            </p:cNvSpPr>
            <p:nvPr userDrawn="1"/>
          </p:nvSpPr>
          <p:spPr bwMode="gray">
            <a:xfrm>
              <a:off x="0" y="1104"/>
              <a:ext cx="5760" cy="1584"/>
            </a:xfrm>
            <a:prstGeom prst="flowChartDocumen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 name="AutoShape 2396">
              <a:extLst>
                <a:ext uri="{FF2B5EF4-FFF2-40B4-BE49-F238E27FC236}">
                  <a16:creationId xmlns:a16="http://schemas.microsoft.com/office/drawing/2014/main" id="{49D6980D-DF5B-2A95-A1EB-323FDE965D54}"/>
                </a:ext>
              </a:extLst>
            </p:cNvPr>
            <p:cNvSpPr>
              <a:spLocks noChangeArrowheads="1"/>
            </p:cNvSpPr>
            <p:nvPr userDrawn="1"/>
          </p:nvSpPr>
          <p:spPr bwMode="gray">
            <a:xfrm>
              <a:off x="193" y="1104"/>
              <a:ext cx="5760" cy="1488"/>
            </a:xfrm>
            <a:prstGeom prst="flowChartDocument">
              <a:avLst/>
            </a:prstGeom>
            <a:gradFill rotWithShape="0">
              <a:gsLst>
                <a:gs pos="0">
                  <a:schemeClr val="accent1">
                    <a:gamma/>
                    <a:shade val="84706"/>
                    <a:invGamma/>
                  </a:schemeClr>
                </a:gs>
                <a:gs pos="100000">
                  <a:schemeClr val="accent1"/>
                </a:gs>
              </a:gsLst>
              <a:lin ang="0" scaled="1"/>
            </a:gradFill>
            <a:ln w="9525">
              <a:noFill/>
              <a:miter lim="800000"/>
              <a:headEnd/>
              <a:tailEnd/>
            </a:ln>
            <a:effectLst/>
          </p:spPr>
          <p:txBody>
            <a:bodyPr wrap="none" anchor="ctr"/>
            <a:lstStyle/>
            <a:p>
              <a:pPr>
                <a:defRPr/>
              </a:pPr>
              <a:endParaRPr lang="en-US"/>
            </a:p>
          </p:txBody>
        </p:sp>
        <p:sp>
          <p:nvSpPr>
            <p:cNvPr id="5" name="AutoShape 2404">
              <a:extLst>
                <a:ext uri="{FF2B5EF4-FFF2-40B4-BE49-F238E27FC236}">
                  <a16:creationId xmlns:a16="http://schemas.microsoft.com/office/drawing/2014/main" id="{44FC4A6B-303A-54D2-E83B-14B1113E0B40}"/>
                </a:ext>
              </a:extLst>
            </p:cNvPr>
            <p:cNvSpPr>
              <a:spLocks noChangeArrowheads="1"/>
            </p:cNvSpPr>
            <p:nvPr userDrawn="1"/>
          </p:nvSpPr>
          <p:spPr bwMode="gray">
            <a:xfrm>
              <a:off x="0" y="192"/>
              <a:ext cx="5760" cy="1392"/>
            </a:xfrm>
            <a:prstGeom prst="flowChartDocumen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 name="AutoShape 2395">
              <a:extLst>
                <a:ext uri="{FF2B5EF4-FFF2-40B4-BE49-F238E27FC236}">
                  <a16:creationId xmlns:a16="http://schemas.microsoft.com/office/drawing/2014/main" id="{560768A8-2E12-1600-2DBC-4BE0111CB3F4}"/>
                </a:ext>
              </a:extLst>
            </p:cNvPr>
            <p:cNvSpPr>
              <a:spLocks noChangeArrowheads="1"/>
            </p:cNvSpPr>
            <p:nvPr userDrawn="1"/>
          </p:nvSpPr>
          <p:spPr bwMode="gray">
            <a:xfrm>
              <a:off x="0" y="0"/>
              <a:ext cx="5760" cy="1296"/>
            </a:xfrm>
            <a:prstGeom prst="flowChartDocument">
              <a:avLst/>
            </a:prstGeom>
            <a:gradFill rotWithShape="0">
              <a:gsLst>
                <a:gs pos="0">
                  <a:schemeClr val="accent2"/>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7" name="Oval 2394">
              <a:extLst>
                <a:ext uri="{FF2B5EF4-FFF2-40B4-BE49-F238E27FC236}">
                  <a16:creationId xmlns:a16="http://schemas.microsoft.com/office/drawing/2014/main" id="{E8D177C4-59A4-EAFF-3B0E-896FBA16A54E}"/>
                </a:ext>
              </a:extLst>
            </p:cNvPr>
            <p:cNvSpPr>
              <a:spLocks noChangeArrowheads="1"/>
            </p:cNvSpPr>
            <p:nvPr userDrawn="1"/>
          </p:nvSpPr>
          <p:spPr bwMode="gray">
            <a:xfrm>
              <a:off x="455" y="1104"/>
              <a:ext cx="348" cy="320"/>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8" name="Oval 2398">
              <a:extLst>
                <a:ext uri="{FF2B5EF4-FFF2-40B4-BE49-F238E27FC236}">
                  <a16:creationId xmlns:a16="http://schemas.microsoft.com/office/drawing/2014/main" id="{CE6D6964-9DE3-1E02-C945-E40F907A8298}"/>
                </a:ext>
              </a:extLst>
            </p:cNvPr>
            <p:cNvSpPr>
              <a:spLocks noChangeArrowheads="1"/>
            </p:cNvSpPr>
            <p:nvPr userDrawn="1"/>
          </p:nvSpPr>
          <p:spPr bwMode="gray">
            <a:xfrm>
              <a:off x="1872" y="1117"/>
              <a:ext cx="145" cy="131"/>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9" name="Oval 2399">
              <a:extLst>
                <a:ext uri="{FF2B5EF4-FFF2-40B4-BE49-F238E27FC236}">
                  <a16:creationId xmlns:a16="http://schemas.microsoft.com/office/drawing/2014/main" id="{5FC227DF-7FA9-3230-9AA5-C7F63C0CE9C0}"/>
                </a:ext>
              </a:extLst>
            </p:cNvPr>
            <p:cNvSpPr>
              <a:spLocks noChangeArrowheads="1"/>
            </p:cNvSpPr>
            <p:nvPr userDrawn="1"/>
          </p:nvSpPr>
          <p:spPr bwMode="gray">
            <a:xfrm>
              <a:off x="1416" y="1431"/>
              <a:ext cx="339" cy="312"/>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grpSp>
          <p:nvGrpSpPr>
            <p:cNvPr id="10" name="Group 2547">
              <a:extLst>
                <a:ext uri="{FF2B5EF4-FFF2-40B4-BE49-F238E27FC236}">
                  <a16:creationId xmlns:a16="http://schemas.microsoft.com/office/drawing/2014/main" id="{3B0EF8A2-BB47-1D75-442F-CB45DC2E9CFB}"/>
                </a:ext>
              </a:extLst>
            </p:cNvPr>
            <p:cNvGrpSpPr>
              <a:grpSpLocks/>
            </p:cNvGrpSpPr>
            <p:nvPr userDrawn="1"/>
          </p:nvGrpSpPr>
          <p:grpSpPr bwMode="auto">
            <a:xfrm>
              <a:off x="171" y="2549"/>
              <a:ext cx="5434" cy="1435"/>
              <a:chOff x="171" y="2549"/>
              <a:chExt cx="5434" cy="1435"/>
            </a:xfrm>
          </p:grpSpPr>
          <p:sp>
            <p:nvSpPr>
              <p:cNvPr id="11" name="Oval 2408">
                <a:extLst>
                  <a:ext uri="{FF2B5EF4-FFF2-40B4-BE49-F238E27FC236}">
                    <a16:creationId xmlns:a16="http://schemas.microsoft.com/office/drawing/2014/main" id="{E1717301-0FE8-23BC-681E-9EAFC4511E32}"/>
                  </a:ext>
                </a:extLst>
              </p:cNvPr>
              <p:cNvSpPr>
                <a:spLocks noChangeArrowheads="1"/>
              </p:cNvSpPr>
              <p:nvPr userDrawn="1"/>
            </p:nvSpPr>
            <p:spPr bwMode="gray">
              <a:xfrm>
                <a:off x="171"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2" name="Oval 2409">
                <a:extLst>
                  <a:ext uri="{FF2B5EF4-FFF2-40B4-BE49-F238E27FC236}">
                    <a16:creationId xmlns:a16="http://schemas.microsoft.com/office/drawing/2014/main" id="{0D1A67D8-1A87-7124-6AB9-CDCEE90287E7}"/>
                  </a:ext>
                </a:extLst>
              </p:cNvPr>
              <p:cNvSpPr>
                <a:spLocks noChangeArrowheads="1"/>
              </p:cNvSpPr>
              <p:nvPr userDrawn="1"/>
            </p:nvSpPr>
            <p:spPr bwMode="gray">
              <a:xfrm>
                <a:off x="46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 name="Oval 2412">
                <a:extLst>
                  <a:ext uri="{FF2B5EF4-FFF2-40B4-BE49-F238E27FC236}">
                    <a16:creationId xmlns:a16="http://schemas.microsoft.com/office/drawing/2014/main" id="{DADE2876-0A2A-4737-6300-BDE7AA90D288}"/>
                  </a:ext>
                </a:extLst>
              </p:cNvPr>
              <p:cNvSpPr>
                <a:spLocks noChangeArrowheads="1"/>
              </p:cNvSpPr>
              <p:nvPr userDrawn="1"/>
            </p:nvSpPr>
            <p:spPr bwMode="gray">
              <a:xfrm>
                <a:off x="739"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4" name="Oval 2413">
                <a:extLst>
                  <a:ext uri="{FF2B5EF4-FFF2-40B4-BE49-F238E27FC236}">
                    <a16:creationId xmlns:a16="http://schemas.microsoft.com/office/drawing/2014/main" id="{3A991A0C-7EFF-37ED-B886-793C44AF36B3}"/>
                  </a:ext>
                </a:extLst>
              </p:cNvPr>
              <p:cNvSpPr>
                <a:spLocks noChangeArrowheads="1"/>
              </p:cNvSpPr>
              <p:nvPr userDrawn="1"/>
            </p:nvSpPr>
            <p:spPr bwMode="gray">
              <a:xfrm>
                <a:off x="1024"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5" name="Oval 2415">
                <a:extLst>
                  <a:ext uri="{FF2B5EF4-FFF2-40B4-BE49-F238E27FC236}">
                    <a16:creationId xmlns:a16="http://schemas.microsoft.com/office/drawing/2014/main" id="{5B328438-15B1-08E8-D5A3-ECE97DDE263F}"/>
                  </a:ext>
                </a:extLst>
              </p:cNvPr>
              <p:cNvSpPr>
                <a:spLocks noChangeArrowheads="1"/>
              </p:cNvSpPr>
              <p:nvPr userDrawn="1"/>
            </p:nvSpPr>
            <p:spPr bwMode="gray">
              <a:xfrm>
                <a:off x="1309"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6" name="Oval 2416">
                <a:extLst>
                  <a:ext uri="{FF2B5EF4-FFF2-40B4-BE49-F238E27FC236}">
                    <a16:creationId xmlns:a16="http://schemas.microsoft.com/office/drawing/2014/main" id="{C7C617FE-3FE1-0C44-1245-5AA7A8C4D4E5}"/>
                  </a:ext>
                </a:extLst>
              </p:cNvPr>
              <p:cNvSpPr>
                <a:spLocks noChangeArrowheads="1"/>
              </p:cNvSpPr>
              <p:nvPr userDrawn="1"/>
            </p:nvSpPr>
            <p:spPr bwMode="gray">
              <a:xfrm>
                <a:off x="1600"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7" name="Oval 2417">
                <a:extLst>
                  <a:ext uri="{FF2B5EF4-FFF2-40B4-BE49-F238E27FC236}">
                    <a16:creationId xmlns:a16="http://schemas.microsoft.com/office/drawing/2014/main" id="{3592E5E7-D77A-6BFC-AC53-7AC5D26D2DA2}"/>
                  </a:ext>
                </a:extLst>
              </p:cNvPr>
              <p:cNvSpPr>
                <a:spLocks noChangeArrowheads="1"/>
              </p:cNvSpPr>
              <p:nvPr userDrawn="1"/>
            </p:nvSpPr>
            <p:spPr bwMode="gray">
              <a:xfrm>
                <a:off x="1877"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8" name="Oval 2418">
                <a:extLst>
                  <a:ext uri="{FF2B5EF4-FFF2-40B4-BE49-F238E27FC236}">
                    <a16:creationId xmlns:a16="http://schemas.microsoft.com/office/drawing/2014/main" id="{10CBC9B5-BBE2-2312-FD36-0EB2FB8070D1}"/>
                  </a:ext>
                </a:extLst>
              </p:cNvPr>
              <p:cNvSpPr>
                <a:spLocks noChangeArrowheads="1"/>
              </p:cNvSpPr>
              <p:nvPr userDrawn="1"/>
            </p:nvSpPr>
            <p:spPr bwMode="gray">
              <a:xfrm>
                <a:off x="216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9" name="Oval 2419">
                <a:extLst>
                  <a:ext uri="{FF2B5EF4-FFF2-40B4-BE49-F238E27FC236}">
                    <a16:creationId xmlns:a16="http://schemas.microsoft.com/office/drawing/2014/main" id="{4BF1CFDE-371C-B78B-39B4-C610AE889CE8}"/>
                  </a:ext>
                </a:extLst>
              </p:cNvPr>
              <p:cNvSpPr>
                <a:spLocks noChangeArrowheads="1"/>
              </p:cNvSpPr>
              <p:nvPr userDrawn="1"/>
            </p:nvSpPr>
            <p:spPr bwMode="gray">
              <a:xfrm>
                <a:off x="2425"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0" name="Oval 2420">
                <a:extLst>
                  <a:ext uri="{FF2B5EF4-FFF2-40B4-BE49-F238E27FC236}">
                    <a16:creationId xmlns:a16="http://schemas.microsoft.com/office/drawing/2014/main" id="{6C186CBA-AF2A-D525-1E54-9F837477DF80}"/>
                  </a:ext>
                </a:extLst>
              </p:cNvPr>
              <p:cNvSpPr>
                <a:spLocks noChangeArrowheads="1"/>
              </p:cNvSpPr>
              <p:nvPr userDrawn="1"/>
            </p:nvSpPr>
            <p:spPr bwMode="gray">
              <a:xfrm>
                <a:off x="2716"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1" name="Oval 2421">
                <a:extLst>
                  <a:ext uri="{FF2B5EF4-FFF2-40B4-BE49-F238E27FC236}">
                    <a16:creationId xmlns:a16="http://schemas.microsoft.com/office/drawing/2014/main" id="{8F2DB3DE-9888-AF1C-6DA4-739B1A0BC149}"/>
                  </a:ext>
                </a:extLst>
              </p:cNvPr>
              <p:cNvSpPr>
                <a:spLocks noChangeArrowheads="1"/>
              </p:cNvSpPr>
              <p:nvPr userDrawn="1"/>
            </p:nvSpPr>
            <p:spPr bwMode="gray">
              <a:xfrm>
                <a:off x="2993"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2" name="Oval 2422">
                <a:extLst>
                  <a:ext uri="{FF2B5EF4-FFF2-40B4-BE49-F238E27FC236}">
                    <a16:creationId xmlns:a16="http://schemas.microsoft.com/office/drawing/2014/main" id="{9BDC7433-B63E-8057-4697-B18D6C73E002}"/>
                  </a:ext>
                </a:extLst>
              </p:cNvPr>
              <p:cNvSpPr>
                <a:spLocks noChangeArrowheads="1"/>
              </p:cNvSpPr>
              <p:nvPr userDrawn="1"/>
            </p:nvSpPr>
            <p:spPr bwMode="gray">
              <a:xfrm>
                <a:off x="3278"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3" name="Oval 2423">
                <a:extLst>
                  <a:ext uri="{FF2B5EF4-FFF2-40B4-BE49-F238E27FC236}">
                    <a16:creationId xmlns:a16="http://schemas.microsoft.com/office/drawing/2014/main" id="{A64CA8A4-1671-74A2-4116-BE63661DCBF7}"/>
                  </a:ext>
                </a:extLst>
              </p:cNvPr>
              <p:cNvSpPr>
                <a:spLocks noChangeArrowheads="1"/>
              </p:cNvSpPr>
              <p:nvPr userDrawn="1"/>
            </p:nvSpPr>
            <p:spPr bwMode="gray">
              <a:xfrm>
                <a:off x="3541"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4" name="Oval 2424">
                <a:extLst>
                  <a:ext uri="{FF2B5EF4-FFF2-40B4-BE49-F238E27FC236}">
                    <a16:creationId xmlns:a16="http://schemas.microsoft.com/office/drawing/2014/main" id="{EDB79FEF-2AD6-372A-6E78-2364793A2C92}"/>
                  </a:ext>
                </a:extLst>
              </p:cNvPr>
              <p:cNvSpPr>
                <a:spLocks noChangeArrowheads="1"/>
              </p:cNvSpPr>
              <p:nvPr userDrawn="1"/>
            </p:nvSpPr>
            <p:spPr bwMode="gray">
              <a:xfrm>
                <a:off x="383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5" name="Oval 2425">
                <a:extLst>
                  <a:ext uri="{FF2B5EF4-FFF2-40B4-BE49-F238E27FC236}">
                    <a16:creationId xmlns:a16="http://schemas.microsoft.com/office/drawing/2014/main" id="{A1DE7AC6-7D4D-57CC-3D49-B9EB5943D91B}"/>
                  </a:ext>
                </a:extLst>
              </p:cNvPr>
              <p:cNvSpPr>
                <a:spLocks noChangeArrowheads="1"/>
              </p:cNvSpPr>
              <p:nvPr userDrawn="1"/>
            </p:nvSpPr>
            <p:spPr bwMode="gray">
              <a:xfrm>
                <a:off x="4109"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6" name="Oval 2426">
                <a:extLst>
                  <a:ext uri="{FF2B5EF4-FFF2-40B4-BE49-F238E27FC236}">
                    <a16:creationId xmlns:a16="http://schemas.microsoft.com/office/drawing/2014/main" id="{8609C667-B15C-CB67-169E-338C71D31257}"/>
                  </a:ext>
                </a:extLst>
              </p:cNvPr>
              <p:cNvSpPr>
                <a:spLocks noChangeArrowheads="1"/>
              </p:cNvSpPr>
              <p:nvPr userDrawn="1"/>
            </p:nvSpPr>
            <p:spPr bwMode="gray">
              <a:xfrm>
                <a:off x="4394"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7" name="Oval 2427">
                <a:extLst>
                  <a:ext uri="{FF2B5EF4-FFF2-40B4-BE49-F238E27FC236}">
                    <a16:creationId xmlns:a16="http://schemas.microsoft.com/office/drawing/2014/main" id="{DA4301F1-953C-5092-4DBB-CBE538E81771}"/>
                  </a:ext>
                </a:extLst>
              </p:cNvPr>
              <p:cNvSpPr>
                <a:spLocks noChangeArrowheads="1"/>
              </p:cNvSpPr>
              <p:nvPr userDrawn="1"/>
            </p:nvSpPr>
            <p:spPr bwMode="gray">
              <a:xfrm>
                <a:off x="467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8" name="Oval 2428">
                <a:extLst>
                  <a:ext uri="{FF2B5EF4-FFF2-40B4-BE49-F238E27FC236}">
                    <a16:creationId xmlns:a16="http://schemas.microsoft.com/office/drawing/2014/main" id="{01AF2FE3-083F-2C6A-42A7-F8027F100964}"/>
                  </a:ext>
                </a:extLst>
              </p:cNvPr>
              <p:cNvSpPr>
                <a:spLocks noChangeArrowheads="1"/>
              </p:cNvSpPr>
              <p:nvPr userDrawn="1"/>
            </p:nvSpPr>
            <p:spPr bwMode="gray">
              <a:xfrm>
                <a:off x="4963"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9" name="Oval 2429">
                <a:extLst>
                  <a:ext uri="{FF2B5EF4-FFF2-40B4-BE49-F238E27FC236}">
                    <a16:creationId xmlns:a16="http://schemas.microsoft.com/office/drawing/2014/main" id="{C1AA9F57-1F58-6CA6-4ABF-9F6296C6C8FB}"/>
                  </a:ext>
                </a:extLst>
              </p:cNvPr>
              <p:cNvSpPr>
                <a:spLocks noChangeArrowheads="1"/>
              </p:cNvSpPr>
              <p:nvPr userDrawn="1"/>
            </p:nvSpPr>
            <p:spPr bwMode="gray">
              <a:xfrm>
                <a:off x="5240"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0" name="Oval 2430">
                <a:extLst>
                  <a:ext uri="{FF2B5EF4-FFF2-40B4-BE49-F238E27FC236}">
                    <a16:creationId xmlns:a16="http://schemas.microsoft.com/office/drawing/2014/main" id="{2846D842-DEA0-46AC-B455-88038DE8CB87}"/>
                  </a:ext>
                </a:extLst>
              </p:cNvPr>
              <p:cNvSpPr>
                <a:spLocks noChangeArrowheads="1"/>
              </p:cNvSpPr>
              <p:nvPr userDrawn="1"/>
            </p:nvSpPr>
            <p:spPr bwMode="gray">
              <a:xfrm>
                <a:off x="5525"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1" name="Oval 2431">
                <a:extLst>
                  <a:ext uri="{FF2B5EF4-FFF2-40B4-BE49-F238E27FC236}">
                    <a16:creationId xmlns:a16="http://schemas.microsoft.com/office/drawing/2014/main" id="{BA16D062-C8CB-E93B-7FC6-387285F0FADA}"/>
                  </a:ext>
                </a:extLst>
              </p:cNvPr>
              <p:cNvSpPr>
                <a:spLocks noChangeArrowheads="1"/>
              </p:cNvSpPr>
              <p:nvPr userDrawn="1"/>
            </p:nvSpPr>
            <p:spPr bwMode="gray">
              <a:xfrm>
                <a:off x="171"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2" name="Oval 2432">
                <a:extLst>
                  <a:ext uri="{FF2B5EF4-FFF2-40B4-BE49-F238E27FC236}">
                    <a16:creationId xmlns:a16="http://schemas.microsoft.com/office/drawing/2014/main" id="{CBD76ACB-4C62-1270-CDFC-0AAC6712542C}"/>
                  </a:ext>
                </a:extLst>
              </p:cNvPr>
              <p:cNvSpPr>
                <a:spLocks noChangeArrowheads="1"/>
              </p:cNvSpPr>
              <p:nvPr userDrawn="1"/>
            </p:nvSpPr>
            <p:spPr bwMode="gray">
              <a:xfrm>
                <a:off x="46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3" name="Oval 2433">
                <a:extLst>
                  <a:ext uri="{FF2B5EF4-FFF2-40B4-BE49-F238E27FC236}">
                    <a16:creationId xmlns:a16="http://schemas.microsoft.com/office/drawing/2014/main" id="{077A2BFB-757F-2FC3-9033-3756AED67B51}"/>
                  </a:ext>
                </a:extLst>
              </p:cNvPr>
              <p:cNvSpPr>
                <a:spLocks noChangeArrowheads="1"/>
              </p:cNvSpPr>
              <p:nvPr userDrawn="1"/>
            </p:nvSpPr>
            <p:spPr bwMode="gray">
              <a:xfrm>
                <a:off x="739"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4" name="Oval 2434">
                <a:extLst>
                  <a:ext uri="{FF2B5EF4-FFF2-40B4-BE49-F238E27FC236}">
                    <a16:creationId xmlns:a16="http://schemas.microsoft.com/office/drawing/2014/main" id="{1E6C5AC4-896A-561A-2330-B8A47E379E45}"/>
                  </a:ext>
                </a:extLst>
              </p:cNvPr>
              <p:cNvSpPr>
                <a:spLocks noChangeArrowheads="1"/>
              </p:cNvSpPr>
              <p:nvPr userDrawn="1"/>
            </p:nvSpPr>
            <p:spPr bwMode="gray">
              <a:xfrm>
                <a:off x="1024"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5" name="Oval 2435">
                <a:extLst>
                  <a:ext uri="{FF2B5EF4-FFF2-40B4-BE49-F238E27FC236}">
                    <a16:creationId xmlns:a16="http://schemas.microsoft.com/office/drawing/2014/main" id="{E08F1EBE-C004-EBA4-DFD8-A3EEAD5214D0}"/>
                  </a:ext>
                </a:extLst>
              </p:cNvPr>
              <p:cNvSpPr>
                <a:spLocks noChangeArrowheads="1"/>
              </p:cNvSpPr>
              <p:nvPr userDrawn="1"/>
            </p:nvSpPr>
            <p:spPr bwMode="gray">
              <a:xfrm>
                <a:off x="1309"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6" name="Oval 2436">
                <a:extLst>
                  <a:ext uri="{FF2B5EF4-FFF2-40B4-BE49-F238E27FC236}">
                    <a16:creationId xmlns:a16="http://schemas.microsoft.com/office/drawing/2014/main" id="{993B7ECA-321F-5245-6E96-32FCFE18CAC6}"/>
                  </a:ext>
                </a:extLst>
              </p:cNvPr>
              <p:cNvSpPr>
                <a:spLocks noChangeArrowheads="1"/>
              </p:cNvSpPr>
              <p:nvPr userDrawn="1"/>
            </p:nvSpPr>
            <p:spPr bwMode="gray">
              <a:xfrm>
                <a:off x="1600"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7" name="Oval 2437">
                <a:extLst>
                  <a:ext uri="{FF2B5EF4-FFF2-40B4-BE49-F238E27FC236}">
                    <a16:creationId xmlns:a16="http://schemas.microsoft.com/office/drawing/2014/main" id="{7A140DDB-64E7-7317-6604-D00EA4355D8D}"/>
                  </a:ext>
                </a:extLst>
              </p:cNvPr>
              <p:cNvSpPr>
                <a:spLocks noChangeArrowheads="1"/>
              </p:cNvSpPr>
              <p:nvPr userDrawn="1"/>
            </p:nvSpPr>
            <p:spPr bwMode="gray">
              <a:xfrm>
                <a:off x="1877"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8" name="Oval 2438">
                <a:extLst>
                  <a:ext uri="{FF2B5EF4-FFF2-40B4-BE49-F238E27FC236}">
                    <a16:creationId xmlns:a16="http://schemas.microsoft.com/office/drawing/2014/main" id="{BBE98489-DCB4-0C04-805D-EA4D3CB24099}"/>
                  </a:ext>
                </a:extLst>
              </p:cNvPr>
              <p:cNvSpPr>
                <a:spLocks noChangeArrowheads="1"/>
              </p:cNvSpPr>
              <p:nvPr userDrawn="1"/>
            </p:nvSpPr>
            <p:spPr bwMode="gray">
              <a:xfrm>
                <a:off x="216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9" name="Oval 2439">
                <a:extLst>
                  <a:ext uri="{FF2B5EF4-FFF2-40B4-BE49-F238E27FC236}">
                    <a16:creationId xmlns:a16="http://schemas.microsoft.com/office/drawing/2014/main" id="{EB778C67-E331-163A-8206-34014679A52B}"/>
                  </a:ext>
                </a:extLst>
              </p:cNvPr>
              <p:cNvSpPr>
                <a:spLocks noChangeArrowheads="1"/>
              </p:cNvSpPr>
              <p:nvPr userDrawn="1"/>
            </p:nvSpPr>
            <p:spPr bwMode="gray">
              <a:xfrm>
                <a:off x="2425"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0" name="Oval 2440">
                <a:extLst>
                  <a:ext uri="{FF2B5EF4-FFF2-40B4-BE49-F238E27FC236}">
                    <a16:creationId xmlns:a16="http://schemas.microsoft.com/office/drawing/2014/main" id="{1ABFF353-D456-3B6B-7E11-B70D12F27515}"/>
                  </a:ext>
                </a:extLst>
              </p:cNvPr>
              <p:cNvSpPr>
                <a:spLocks noChangeArrowheads="1"/>
              </p:cNvSpPr>
              <p:nvPr userDrawn="1"/>
            </p:nvSpPr>
            <p:spPr bwMode="gray">
              <a:xfrm>
                <a:off x="2716"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1" name="Oval 2441">
                <a:extLst>
                  <a:ext uri="{FF2B5EF4-FFF2-40B4-BE49-F238E27FC236}">
                    <a16:creationId xmlns:a16="http://schemas.microsoft.com/office/drawing/2014/main" id="{4A6BB238-CD00-F9ED-8DEB-583DFA726CC7}"/>
                  </a:ext>
                </a:extLst>
              </p:cNvPr>
              <p:cNvSpPr>
                <a:spLocks noChangeArrowheads="1"/>
              </p:cNvSpPr>
              <p:nvPr userDrawn="1"/>
            </p:nvSpPr>
            <p:spPr bwMode="gray">
              <a:xfrm>
                <a:off x="2993"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2" name="Oval 2442">
                <a:extLst>
                  <a:ext uri="{FF2B5EF4-FFF2-40B4-BE49-F238E27FC236}">
                    <a16:creationId xmlns:a16="http://schemas.microsoft.com/office/drawing/2014/main" id="{3260E75E-14B3-704B-6BBD-315D02D211BD}"/>
                  </a:ext>
                </a:extLst>
              </p:cNvPr>
              <p:cNvSpPr>
                <a:spLocks noChangeArrowheads="1"/>
              </p:cNvSpPr>
              <p:nvPr userDrawn="1"/>
            </p:nvSpPr>
            <p:spPr bwMode="gray">
              <a:xfrm>
                <a:off x="3278"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3" name="Oval 2443">
                <a:extLst>
                  <a:ext uri="{FF2B5EF4-FFF2-40B4-BE49-F238E27FC236}">
                    <a16:creationId xmlns:a16="http://schemas.microsoft.com/office/drawing/2014/main" id="{8B5A5B4E-84FD-0B43-EE5F-A11B8C06CE77}"/>
                  </a:ext>
                </a:extLst>
              </p:cNvPr>
              <p:cNvSpPr>
                <a:spLocks noChangeArrowheads="1"/>
              </p:cNvSpPr>
              <p:nvPr userDrawn="1"/>
            </p:nvSpPr>
            <p:spPr bwMode="gray">
              <a:xfrm>
                <a:off x="3541"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4" name="Oval 2444">
                <a:extLst>
                  <a:ext uri="{FF2B5EF4-FFF2-40B4-BE49-F238E27FC236}">
                    <a16:creationId xmlns:a16="http://schemas.microsoft.com/office/drawing/2014/main" id="{04E16AC9-4FD2-6F44-EC5F-3B19371FD5CE}"/>
                  </a:ext>
                </a:extLst>
              </p:cNvPr>
              <p:cNvSpPr>
                <a:spLocks noChangeArrowheads="1"/>
              </p:cNvSpPr>
              <p:nvPr userDrawn="1"/>
            </p:nvSpPr>
            <p:spPr bwMode="gray">
              <a:xfrm>
                <a:off x="383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5" name="Oval 2445">
                <a:extLst>
                  <a:ext uri="{FF2B5EF4-FFF2-40B4-BE49-F238E27FC236}">
                    <a16:creationId xmlns:a16="http://schemas.microsoft.com/office/drawing/2014/main" id="{BDC24D82-4720-2940-C8BB-B0902296904D}"/>
                  </a:ext>
                </a:extLst>
              </p:cNvPr>
              <p:cNvSpPr>
                <a:spLocks noChangeArrowheads="1"/>
              </p:cNvSpPr>
              <p:nvPr userDrawn="1"/>
            </p:nvSpPr>
            <p:spPr bwMode="gray">
              <a:xfrm>
                <a:off x="4109"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6" name="Oval 2446">
                <a:extLst>
                  <a:ext uri="{FF2B5EF4-FFF2-40B4-BE49-F238E27FC236}">
                    <a16:creationId xmlns:a16="http://schemas.microsoft.com/office/drawing/2014/main" id="{F9A90A69-84E1-7416-6369-644D950922AD}"/>
                  </a:ext>
                </a:extLst>
              </p:cNvPr>
              <p:cNvSpPr>
                <a:spLocks noChangeArrowheads="1"/>
              </p:cNvSpPr>
              <p:nvPr userDrawn="1"/>
            </p:nvSpPr>
            <p:spPr bwMode="gray">
              <a:xfrm>
                <a:off x="4394"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7" name="Oval 2447">
                <a:extLst>
                  <a:ext uri="{FF2B5EF4-FFF2-40B4-BE49-F238E27FC236}">
                    <a16:creationId xmlns:a16="http://schemas.microsoft.com/office/drawing/2014/main" id="{8958D7C1-2ED4-7B60-4E52-6110E49EDEA1}"/>
                  </a:ext>
                </a:extLst>
              </p:cNvPr>
              <p:cNvSpPr>
                <a:spLocks noChangeArrowheads="1"/>
              </p:cNvSpPr>
              <p:nvPr userDrawn="1"/>
            </p:nvSpPr>
            <p:spPr bwMode="gray">
              <a:xfrm>
                <a:off x="467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8" name="Oval 2448">
                <a:extLst>
                  <a:ext uri="{FF2B5EF4-FFF2-40B4-BE49-F238E27FC236}">
                    <a16:creationId xmlns:a16="http://schemas.microsoft.com/office/drawing/2014/main" id="{26379ABE-69F7-958A-EB46-A494A3C695A1}"/>
                  </a:ext>
                </a:extLst>
              </p:cNvPr>
              <p:cNvSpPr>
                <a:spLocks noChangeArrowheads="1"/>
              </p:cNvSpPr>
              <p:nvPr userDrawn="1"/>
            </p:nvSpPr>
            <p:spPr bwMode="gray">
              <a:xfrm>
                <a:off x="4963"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9" name="Oval 2449">
                <a:extLst>
                  <a:ext uri="{FF2B5EF4-FFF2-40B4-BE49-F238E27FC236}">
                    <a16:creationId xmlns:a16="http://schemas.microsoft.com/office/drawing/2014/main" id="{93C80500-A2A1-D607-2580-5B5A42F85C29}"/>
                  </a:ext>
                </a:extLst>
              </p:cNvPr>
              <p:cNvSpPr>
                <a:spLocks noChangeArrowheads="1"/>
              </p:cNvSpPr>
              <p:nvPr userDrawn="1"/>
            </p:nvSpPr>
            <p:spPr bwMode="gray">
              <a:xfrm>
                <a:off x="5240"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0" name="Oval 2450">
                <a:extLst>
                  <a:ext uri="{FF2B5EF4-FFF2-40B4-BE49-F238E27FC236}">
                    <a16:creationId xmlns:a16="http://schemas.microsoft.com/office/drawing/2014/main" id="{19892599-F34B-C5E7-CB04-22F262DEF204}"/>
                  </a:ext>
                </a:extLst>
              </p:cNvPr>
              <p:cNvSpPr>
                <a:spLocks noChangeArrowheads="1"/>
              </p:cNvSpPr>
              <p:nvPr userDrawn="1"/>
            </p:nvSpPr>
            <p:spPr bwMode="gray">
              <a:xfrm>
                <a:off x="5525"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1" name="Oval 2451">
                <a:extLst>
                  <a:ext uri="{FF2B5EF4-FFF2-40B4-BE49-F238E27FC236}">
                    <a16:creationId xmlns:a16="http://schemas.microsoft.com/office/drawing/2014/main" id="{909B152D-FDDE-CBEE-0496-40690816DBB7}"/>
                  </a:ext>
                </a:extLst>
              </p:cNvPr>
              <p:cNvSpPr>
                <a:spLocks noChangeArrowheads="1"/>
              </p:cNvSpPr>
              <p:nvPr userDrawn="1"/>
            </p:nvSpPr>
            <p:spPr bwMode="gray">
              <a:xfrm>
                <a:off x="171"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2" name="Oval 2452">
                <a:extLst>
                  <a:ext uri="{FF2B5EF4-FFF2-40B4-BE49-F238E27FC236}">
                    <a16:creationId xmlns:a16="http://schemas.microsoft.com/office/drawing/2014/main" id="{AAB8DF20-D9CE-4B4D-DA26-E7B28DCB9D33}"/>
                  </a:ext>
                </a:extLst>
              </p:cNvPr>
              <p:cNvSpPr>
                <a:spLocks noChangeArrowheads="1"/>
              </p:cNvSpPr>
              <p:nvPr userDrawn="1"/>
            </p:nvSpPr>
            <p:spPr bwMode="gray">
              <a:xfrm>
                <a:off x="46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3" name="Oval 2453">
                <a:extLst>
                  <a:ext uri="{FF2B5EF4-FFF2-40B4-BE49-F238E27FC236}">
                    <a16:creationId xmlns:a16="http://schemas.microsoft.com/office/drawing/2014/main" id="{58C27C47-DB21-DF2B-0C8E-8B4C8FF3D180}"/>
                  </a:ext>
                </a:extLst>
              </p:cNvPr>
              <p:cNvSpPr>
                <a:spLocks noChangeArrowheads="1"/>
              </p:cNvSpPr>
              <p:nvPr userDrawn="1"/>
            </p:nvSpPr>
            <p:spPr bwMode="gray">
              <a:xfrm>
                <a:off x="739"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4" name="Oval 2454">
                <a:extLst>
                  <a:ext uri="{FF2B5EF4-FFF2-40B4-BE49-F238E27FC236}">
                    <a16:creationId xmlns:a16="http://schemas.microsoft.com/office/drawing/2014/main" id="{707A7111-E175-4C9E-A566-6C82559231DD}"/>
                  </a:ext>
                </a:extLst>
              </p:cNvPr>
              <p:cNvSpPr>
                <a:spLocks noChangeArrowheads="1"/>
              </p:cNvSpPr>
              <p:nvPr userDrawn="1"/>
            </p:nvSpPr>
            <p:spPr bwMode="gray">
              <a:xfrm>
                <a:off x="1024"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5" name="Oval 2455">
                <a:extLst>
                  <a:ext uri="{FF2B5EF4-FFF2-40B4-BE49-F238E27FC236}">
                    <a16:creationId xmlns:a16="http://schemas.microsoft.com/office/drawing/2014/main" id="{D1FD85D6-6CEC-397D-B172-B65C6D00CCCA}"/>
                  </a:ext>
                </a:extLst>
              </p:cNvPr>
              <p:cNvSpPr>
                <a:spLocks noChangeArrowheads="1"/>
              </p:cNvSpPr>
              <p:nvPr userDrawn="1"/>
            </p:nvSpPr>
            <p:spPr bwMode="gray">
              <a:xfrm>
                <a:off x="1309"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6" name="Oval 2456">
                <a:extLst>
                  <a:ext uri="{FF2B5EF4-FFF2-40B4-BE49-F238E27FC236}">
                    <a16:creationId xmlns:a16="http://schemas.microsoft.com/office/drawing/2014/main" id="{917F6C93-4588-40C8-A1E8-E35712AA1647}"/>
                  </a:ext>
                </a:extLst>
              </p:cNvPr>
              <p:cNvSpPr>
                <a:spLocks noChangeArrowheads="1"/>
              </p:cNvSpPr>
              <p:nvPr userDrawn="1"/>
            </p:nvSpPr>
            <p:spPr bwMode="gray">
              <a:xfrm>
                <a:off x="1600"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7" name="Oval 2457">
                <a:extLst>
                  <a:ext uri="{FF2B5EF4-FFF2-40B4-BE49-F238E27FC236}">
                    <a16:creationId xmlns:a16="http://schemas.microsoft.com/office/drawing/2014/main" id="{7E14DFBD-6936-B409-0E85-B3CE314F8086}"/>
                  </a:ext>
                </a:extLst>
              </p:cNvPr>
              <p:cNvSpPr>
                <a:spLocks noChangeArrowheads="1"/>
              </p:cNvSpPr>
              <p:nvPr userDrawn="1"/>
            </p:nvSpPr>
            <p:spPr bwMode="gray">
              <a:xfrm>
                <a:off x="1877"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8" name="Oval 2458">
                <a:extLst>
                  <a:ext uri="{FF2B5EF4-FFF2-40B4-BE49-F238E27FC236}">
                    <a16:creationId xmlns:a16="http://schemas.microsoft.com/office/drawing/2014/main" id="{5E2C15B0-D442-75AC-AEE2-70196B0AC74F}"/>
                  </a:ext>
                </a:extLst>
              </p:cNvPr>
              <p:cNvSpPr>
                <a:spLocks noChangeArrowheads="1"/>
              </p:cNvSpPr>
              <p:nvPr userDrawn="1"/>
            </p:nvSpPr>
            <p:spPr bwMode="gray">
              <a:xfrm>
                <a:off x="216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9" name="Oval 2459">
                <a:extLst>
                  <a:ext uri="{FF2B5EF4-FFF2-40B4-BE49-F238E27FC236}">
                    <a16:creationId xmlns:a16="http://schemas.microsoft.com/office/drawing/2014/main" id="{4B1B33E8-757B-5D9B-32DC-23A608783578}"/>
                  </a:ext>
                </a:extLst>
              </p:cNvPr>
              <p:cNvSpPr>
                <a:spLocks noChangeArrowheads="1"/>
              </p:cNvSpPr>
              <p:nvPr userDrawn="1"/>
            </p:nvSpPr>
            <p:spPr bwMode="gray">
              <a:xfrm>
                <a:off x="2425"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0" name="Oval 2460">
                <a:extLst>
                  <a:ext uri="{FF2B5EF4-FFF2-40B4-BE49-F238E27FC236}">
                    <a16:creationId xmlns:a16="http://schemas.microsoft.com/office/drawing/2014/main" id="{9032CF2E-79D3-890A-5017-A7661E4C9227}"/>
                  </a:ext>
                </a:extLst>
              </p:cNvPr>
              <p:cNvSpPr>
                <a:spLocks noChangeArrowheads="1"/>
              </p:cNvSpPr>
              <p:nvPr userDrawn="1"/>
            </p:nvSpPr>
            <p:spPr bwMode="gray">
              <a:xfrm>
                <a:off x="2716"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1" name="Oval 2461">
                <a:extLst>
                  <a:ext uri="{FF2B5EF4-FFF2-40B4-BE49-F238E27FC236}">
                    <a16:creationId xmlns:a16="http://schemas.microsoft.com/office/drawing/2014/main" id="{AE953A94-1A79-3605-9086-8E92740D35FC}"/>
                  </a:ext>
                </a:extLst>
              </p:cNvPr>
              <p:cNvSpPr>
                <a:spLocks noChangeArrowheads="1"/>
              </p:cNvSpPr>
              <p:nvPr userDrawn="1"/>
            </p:nvSpPr>
            <p:spPr bwMode="gray">
              <a:xfrm>
                <a:off x="2993"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2" name="Oval 2462">
                <a:extLst>
                  <a:ext uri="{FF2B5EF4-FFF2-40B4-BE49-F238E27FC236}">
                    <a16:creationId xmlns:a16="http://schemas.microsoft.com/office/drawing/2014/main" id="{A459B238-EBF2-C74D-A805-D70E8C585D47}"/>
                  </a:ext>
                </a:extLst>
              </p:cNvPr>
              <p:cNvSpPr>
                <a:spLocks noChangeArrowheads="1"/>
              </p:cNvSpPr>
              <p:nvPr userDrawn="1"/>
            </p:nvSpPr>
            <p:spPr bwMode="gray">
              <a:xfrm>
                <a:off x="3278"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3" name="Oval 2463">
                <a:extLst>
                  <a:ext uri="{FF2B5EF4-FFF2-40B4-BE49-F238E27FC236}">
                    <a16:creationId xmlns:a16="http://schemas.microsoft.com/office/drawing/2014/main" id="{BDFC0E4A-9ED3-39D2-772F-24E6A4FB9311}"/>
                  </a:ext>
                </a:extLst>
              </p:cNvPr>
              <p:cNvSpPr>
                <a:spLocks noChangeArrowheads="1"/>
              </p:cNvSpPr>
              <p:nvPr userDrawn="1"/>
            </p:nvSpPr>
            <p:spPr bwMode="gray">
              <a:xfrm>
                <a:off x="3541"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4" name="Oval 2464">
                <a:extLst>
                  <a:ext uri="{FF2B5EF4-FFF2-40B4-BE49-F238E27FC236}">
                    <a16:creationId xmlns:a16="http://schemas.microsoft.com/office/drawing/2014/main" id="{9144D8FE-7B81-2410-B4FB-E6C17DFBF6B0}"/>
                  </a:ext>
                </a:extLst>
              </p:cNvPr>
              <p:cNvSpPr>
                <a:spLocks noChangeArrowheads="1"/>
              </p:cNvSpPr>
              <p:nvPr userDrawn="1"/>
            </p:nvSpPr>
            <p:spPr bwMode="gray">
              <a:xfrm>
                <a:off x="383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5" name="Oval 2465">
                <a:extLst>
                  <a:ext uri="{FF2B5EF4-FFF2-40B4-BE49-F238E27FC236}">
                    <a16:creationId xmlns:a16="http://schemas.microsoft.com/office/drawing/2014/main" id="{616E23D1-EC9F-67E3-4EAE-2EEC04263B49}"/>
                  </a:ext>
                </a:extLst>
              </p:cNvPr>
              <p:cNvSpPr>
                <a:spLocks noChangeArrowheads="1"/>
              </p:cNvSpPr>
              <p:nvPr userDrawn="1"/>
            </p:nvSpPr>
            <p:spPr bwMode="gray">
              <a:xfrm>
                <a:off x="4109"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6" name="Oval 2466">
                <a:extLst>
                  <a:ext uri="{FF2B5EF4-FFF2-40B4-BE49-F238E27FC236}">
                    <a16:creationId xmlns:a16="http://schemas.microsoft.com/office/drawing/2014/main" id="{7338D1D7-0059-E531-C717-AA6E9D731BC6}"/>
                  </a:ext>
                </a:extLst>
              </p:cNvPr>
              <p:cNvSpPr>
                <a:spLocks noChangeArrowheads="1"/>
              </p:cNvSpPr>
              <p:nvPr userDrawn="1"/>
            </p:nvSpPr>
            <p:spPr bwMode="gray">
              <a:xfrm>
                <a:off x="4394"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7" name="Oval 2467">
                <a:extLst>
                  <a:ext uri="{FF2B5EF4-FFF2-40B4-BE49-F238E27FC236}">
                    <a16:creationId xmlns:a16="http://schemas.microsoft.com/office/drawing/2014/main" id="{31F8EDD7-B069-1515-592B-F741168C6EBE}"/>
                  </a:ext>
                </a:extLst>
              </p:cNvPr>
              <p:cNvSpPr>
                <a:spLocks noChangeArrowheads="1"/>
              </p:cNvSpPr>
              <p:nvPr userDrawn="1"/>
            </p:nvSpPr>
            <p:spPr bwMode="gray">
              <a:xfrm>
                <a:off x="467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8" name="Oval 2468">
                <a:extLst>
                  <a:ext uri="{FF2B5EF4-FFF2-40B4-BE49-F238E27FC236}">
                    <a16:creationId xmlns:a16="http://schemas.microsoft.com/office/drawing/2014/main" id="{D4ECEF25-C758-BBBA-CD7E-62E3E4C8E1F7}"/>
                  </a:ext>
                </a:extLst>
              </p:cNvPr>
              <p:cNvSpPr>
                <a:spLocks noChangeArrowheads="1"/>
              </p:cNvSpPr>
              <p:nvPr userDrawn="1"/>
            </p:nvSpPr>
            <p:spPr bwMode="gray">
              <a:xfrm>
                <a:off x="4963"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9" name="Oval 2469">
                <a:extLst>
                  <a:ext uri="{FF2B5EF4-FFF2-40B4-BE49-F238E27FC236}">
                    <a16:creationId xmlns:a16="http://schemas.microsoft.com/office/drawing/2014/main" id="{F7686D5A-09B1-7A90-BF8D-10FFCDAA92D1}"/>
                  </a:ext>
                </a:extLst>
              </p:cNvPr>
              <p:cNvSpPr>
                <a:spLocks noChangeArrowheads="1"/>
              </p:cNvSpPr>
              <p:nvPr userDrawn="1"/>
            </p:nvSpPr>
            <p:spPr bwMode="gray">
              <a:xfrm>
                <a:off x="5240"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0" name="Oval 2470">
                <a:extLst>
                  <a:ext uri="{FF2B5EF4-FFF2-40B4-BE49-F238E27FC236}">
                    <a16:creationId xmlns:a16="http://schemas.microsoft.com/office/drawing/2014/main" id="{E8BF4481-53E2-C16F-5EB9-6A651C2A7F74}"/>
                  </a:ext>
                </a:extLst>
              </p:cNvPr>
              <p:cNvSpPr>
                <a:spLocks noChangeArrowheads="1"/>
              </p:cNvSpPr>
              <p:nvPr userDrawn="1"/>
            </p:nvSpPr>
            <p:spPr bwMode="gray">
              <a:xfrm>
                <a:off x="5525"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1" name="Oval 2471">
                <a:extLst>
                  <a:ext uri="{FF2B5EF4-FFF2-40B4-BE49-F238E27FC236}">
                    <a16:creationId xmlns:a16="http://schemas.microsoft.com/office/drawing/2014/main" id="{20530733-B4E0-F762-B068-1C51F1AD17F5}"/>
                  </a:ext>
                </a:extLst>
              </p:cNvPr>
              <p:cNvSpPr>
                <a:spLocks noChangeArrowheads="1"/>
              </p:cNvSpPr>
              <p:nvPr userDrawn="1"/>
            </p:nvSpPr>
            <p:spPr bwMode="gray">
              <a:xfrm>
                <a:off x="171"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2" name="Oval 2472">
                <a:extLst>
                  <a:ext uri="{FF2B5EF4-FFF2-40B4-BE49-F238E27FC236}">
                    <a16:creationId xmlns:a16="http://schemas.microsoft.com/office/drawing/2014/main" id="{656A4161-8919-333D-698D-8765D3E8698F}"/>
                  </a:ext>
                </a:extLst>
              </p:cNvPr>
              <p:cNvSpPr>
                <a:spLocks noChangeArrowheads="1"/>
              </p:cNvSpPr>
              <p:nvPr userDrawn="1"/>
            </p:nvSpPr>
            <p:spPr bwMode="gray">
              <a:xfrm>
                <a:off x="46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3" name="Oval 2473">
                <a:extLst>
                  <a:ext uri="{FF2B5EF4-FFF2-40B4-BE49-F238E27FC236}">
                    <a16:creationId xmlns:a16="http://schemas.microsoft.com/office/drawing/2014/main" id="{590C82F1-4E38-35E5-DED9-666EE120EC19}"/>
                  </a:ext>
                </a:extLst>
              </p:cNvPr>
              <p:cNvSpPr>
                <a:spLocks noChangeArrowheads="1"/>
              </p:cNvSpPr>
              <p:nvPr userDrawn="1"/>
            </p:nvSpPr>
            <p:spPr bwMode="gray">
              <a:xfrm>
                <a:off x="739"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4" name="Oval 2474">
                <a:extLst>
                  <a:ext uri="{FF2B5EF4-FFF2-40B4-BE49-F238E27FC236}">
                    <a16:creationId xmlns:a16="http://schemas.microsoft.com/office/drawing/2014/main" id="{32435C62-D218-72AC-60FA-CACCC0E6EBFF}"/>
                  </a:ext>
                </a:extLst>
              </p:cNvPr>
              <p:cNvSpPr>
                <a:spLocks noChangeArrowheads="1"/>
              </p:cNvSpPr>
              <p:nvPr userDrawn="1"/>
            </p:nvSpPr>
            <p:spPr bwMode="gray">
              <a:xfrm>
                <a:off x="1024"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5" name="Oval 2475">
                <a:extLst>
                  <a:ext uri="{FF2B5EF4-FFF2-40B4-BE49-F238E27FC236}">
                    <a16:creationId xmlns:a16="http://schemas.microsoft.com/office/drawing/2014/main" id="{4C11FD60-D14F-1094-DADD-5DD01870D1B6}"/>
                  </a:ext>
                </a:extLst>
              </p:cNvPr>
              <p:cNvSpPr>
                <a:spLocks noChangeArrowheads="1"/>
              </p:cNvSpPr>
              <p:nvPr userDrawn="1"/>
            </p:nvSpPr>
            <p:spPr bwMode="gray">
              <a:xfrm>
                <a:off x="1309"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6" name="Oval 2476">
                <a:extLst>
                  <a:ext uri="{FF2B5EF4-FFF2-40B4-BE49-F238E27FC236}">
                    <a16:creationId xmlns:a16="http://schemas.microsoft.com/office/drawing/2014/main" id="{625856B5-2345-03CB-79BC-FEFF818193A7}"/>
                  </a:ext>
                </a:extLst>
              </p:cNvPr>
              <p:cNvSpPr>
                <a:spLocks noChangeArrowheads="1"/>
              </p:cNvSpPr>
              <p:nvPr userDrawn="1"/>
            </p:nvSpPr>
            <p:spPr bwMode="gray">
              <a:xfrm>
                <a:off x="1600"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7" name="Oval 2477">
                <a:extLst>
                  <a:ext uri="{FF2B5EF4-FFF2-40B4-BE49-F238E27FC236}">
                    <a16:creationId xmlns:a16="http://schemas.microsoft.com/office/drawing/2014/main" id="{B6B27BFA-A914-5C74-65DA-EE36BE3B7D10}"/>
                  </a:ext>
                </a:extLst>
              </p:cNvPr>
              <p:cNvSpPr>
                <a:spLocks noChangeArrowheads="1"/>
              </p:cNvSpPr>
              <p:nvPr userDrawn="1"/>
            </p:nvSpPr>
            <p:spPr bwMode="gray">
              <a:xfrm>
                <a:off x="1877"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8" name="Oval 2478">
                <a:extLst>
                  <a:ext uri="{FF2B5EF4-FFF2-40B4-BE49-F238E27FC236}">
                    <a16:creationId xmlns:a16="http://schemas.microsoft.com/office/drawing/2014/main" id="{D3C5FA30-8DFF-5A4F-8460-5AA2B1C621F6}"/>
                  </a:ext>
                </a:extLst>
              </p:cNvPr>
              <p:cNvSpPr>
                <a:spLocks noChangeArrowheads="1"/>
              </p:cNvSpPr>
              <p:nvPr userDrawn="1"/>
            </p:nvSpPr>
            <p:spPr bwMode="gray">
              <a:xfrm>
                <a:off x="216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9" name="Oval 2479">
                <a:extLst>
                  <a:ext uri="{FF2B5EF4-FFF2-40B4-BE49-F238E27FC236}">
                    <a16:creationId xmlns:a16="http://schemas.microsoft.com/office/drawing/2014/main" id="{A862C3F7-4445-2662-DD59-9628B6718FF9}"/>
                  </a:ext>
                </a:extLst>
              </p:cNvPr>
              <p:cNvSpPr>
                <a:spLocks noChangeArrowheads="1"/>
              </p:cNvSpPr>
              <p:nvPr userDrawn="1"/>
            </p:nvSpPr>
            <p:spPr bwMode="gray">
              <a:xfrm>
                <a:off x="2425"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0" name="Oval 2480">
                <a:extLst>
                  <a:ext uri="{FF2B5EF4-FFF2-40B4-BE49-F238E27FC236}">
                    <a16:creationId xmlns:a16="http://schemas.microsoft.com/office/drawing/2014/main" id="{80751FCB-015C-7855-83F8-7EB7F6A83355}"/>
                  </a:ext>
                </a:extLst>
              </p:cNvPr>
              <p:cNvSpPr>
                <a:spLocks noChangeArrowheads="1"/>
              </p:cNvSpPr>
              <p:nvPr userDrawn="1"/>
            </p:nvSpPr>
            <p:spPr bwMode="gray">
              <a:xfrm>
                <a:off x="2716"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1" name="Oval 2481">
                <a:extLst>
                  <a:ext uri="{FF2B5EF4-FFF2-40B4-BE49-F238E27FC236}">
                    <a16:creationId xmlns:a16="http://schemas.microsoft.com/office/drawing/2014/main" id="{8394AF5A-8FC6-E865-4C6C-2B86FD6CBCA8}"/>
                  </a:ext>
                </a:extLst>
              </p:cNvPr>
              <p:cNvSpPr>
                <a:spLocks noChangeArrowheads="1"/>
              </p:cNvSpPr>
              <p:nvPr userDrawn="1"/>
            </p:nvSpPr>
            <p:spPr bwMode="gray">
              <a:xfrm>
                <a:off x="2993"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2" name="Oval 2482">
                <a:extLst>
                  <a:ext uri="{FF2B5EF4-FFF2-40B4-BE49-F238E27FC236}">
                    <a16:creationId xmlns:a16="http://schemas.microsoft.com/office/drawing/2014/main" id="{9A0311E6-8AEC-E4E9-08A2-6402EBE1EF55}"/>
                  </a:ext>
                </a:extLst>
              </p:cNvPr>
              <p:cNvSpPr>
                <a:spLocks noChangeArrowheads="1"/>
              </p:cNvSpPr>
              <p:nvPr userDrawn="1"/>
            </p:nvSpPr>
            <p:spPr bwMode="gray">
              <a:xfrm>
                <a:off x="3278"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3" name="Oval 2483">
                <a:extLst>
                  <a:ext uri="{FF2B5EF4-FFF2-40B4-BE49-F238E27FC236}">
                    <a16:creationId xmlns:a16="http://schemas.microsoft.com/office/drawing/2014/main" id="{D1CBFA8A-5F96-3E65-9602-2461D9894D64}"/>
                  </a:ext>
                </a:extLst>
              </p:cNvPr>
              <p:cNvSpPr>
                <a:spLocks noChangeArrowheads="1"/>
              </p:cNvSpPr>
              <p:nvPr userDrawn="1"/>
            </p:nvSpPr>
            <p:spPr bwMode="gray">
              <a:xfrm>
                <a:off x="3541"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4" name="Oval 2484">
                <a:extLst>
                  <a:ext uri="{FF2B5EF4-FFF2-40B4-BE49-F238E27FC236}">
                    <a16:creationId xmlns:a16="http://schemas.microsoft.com/office/drawing/2014/main" id="{166BEB74-03A2-056A-DDD9-7D707996836F}"/>
                  </a:ext>
                </a:extLst>
              </p:cNvPr>
              <p:cNvSpPr>
                <a:spLocks noChangeArrowheads="1"/>
              </p:cNvSpPr>
              <p:nvPr userDrawn="1"/>
            </p:nvSpPr>
            <p:spPr bwMode="gray">
              <a:xfrm>
                <a:off x="383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5" name="Oval 2485">
                <a:extLst>
                  <a:ext uri="{FF2B5EF4-FFF2-40B4-BE49-F238E27FC236}">
                    <a16:creationId xmlns:a16="http://schemas.microsoft.com/office/drawing/2014/main" id="{0504D2AC-2E5D-3F9D-5B25-57D269B835AB}"/>
                  </a:ext>
                </a:extLst>
              </p:cNvPr>
              <p:cNvSpPr>
                <a:spLocks noChangeArrowheads="1"/>
              </p:cNvSpPr>
              <p:nvPr userDrawn="1"/>
            </p:nvSpPr>
            <p:spPr bwMode="gray">
              <a:xfrm>
                <a:off x="4109"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6" name="Oval 2486">
                <a:extLst>
                  <a:ext uri="{FF2B5EF4-FFF2-40B4-BE49-F238E27FC236}">
                    <a16:creationId xmlns:a16="http://schemas.microsoft.com/office/drawing/2014/main" id="{CF08DECE-B96A-8131-0424-2D14ED050CCE}"/>
                  </a:ext>
                </a:extLst>
              </p:cNvPr>
              <p:cNvSpPr>
                <a:spLocks noChangeArrowheads="1"/>
              </p:cNvSpPr>
              <p:nvPr userDrawn="1"/>
            </p:nvSpPr>
            <p:spPr bwMode="gray">
              <a:xfrm>
                <a:off x="4394"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7" name="Oval 2487">
                <a:extLst>
                  <a:ext uri="{FF2B5EF4-FFF2-40B4-BE49-F238E27FC236}">
                    <a16:creationId xmlns:a16="http://schemas.microsoft.com/office/drawing/2014/main" id="{5E0FA5C7-3CFB-F3D9-6318-E29EFAD193C9}"/>
                  </a:ext>
                </a:extLst>
              </p:cNvPr>
              <p:cNvSpPr>
                <a:spLocks noChangeArrowheads="1"/>
              </p:cNvSpPr>
              <p:nvPr userDrawn="1"/>
            </p:nvSpPr>
            <p:spPr bwMode="gray">
              <a:xfrm>
                <a:off x="467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9" name="Oval 2488">
                <a:extLst>
                  <a:ext uri="{FF2B5EF4-FFF2-40B4-BE49-F238E27FC236}">
                    <a16:creationId xmlns:a16="http://schemas.microsoft.com/office/drawing/2014/main" id="{C647723D-DAFE-6789-DC69-999B5C521B88}"/>
                  </a:ext>
                </a:extLst>
              </p:cNvPr>
              <p:cNvSpPr>
                <a:spLocks noChangeArrowheads="1"/>
              </p:cNvSpPr>
              <p:nvPr userDrawn="1"/>
            </p:nvSpPr>
            <p:spPr bwMode="gray">
              <a:xfrm>
                <a:off x="4963"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0" name="Oval 2489">
                <a:extLst>
                  <a:ext uri="{FF2B5EF4-FFF2-40B4-BE49-F238E27FC236}">
                    <a16:creationId xmlns:a16="http://schemas.microsoft.com/office/drawing/2014/main" id="{15A842C8-9259-1D18-65EF-37B072BC013F}"/>
                  </a:ext>
                </a:extLst>
              </p:cNvPr>
              <p:cNvSpPr>
                <a:spLocks noChangeArrowheads="1"/>
              </p:cNvSpPr>
              <p:nvPr userDrawn="1"/>
            </p:nvSpPr>
            <p:spPr bwMode="gray">
              <a:xfrm>
                <a:off x="5240"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1" name="Oval 2490">
                <a:extLst>
                  <a:ext uri="{FF2B5EF4-FFF2-40B4-BE49-F238E27FC236}">
                    <a16:creationId xmlns:a16="http://schemas.microsoft.com/office/drawing/2014/main" id="{CECBC637-2C48-BDFA-1756-2C2B180E8E97}"/>
                  </a:ext>
                </a:extLst>
              </p:cNvPr>
              <p:cNvSpPr>
                <a:spLocks noChangeArrowheads="1"/>
              </p:cNvSpPr>
              <p:nvPr userDrawn="1"/>
            </p:nvSpPr>
            <p:spPr bwMode="gray">
              <a:xfrm>
                <a:off x="5525"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2" name="Oval 2491">
                <a:extLst>
                  <a:ext uri="{FF2B5EF4-FFF2-40B4-BE49-F238E27FC236}">
                    <a16:creationId xmlns:a16="http://schemas.microsoft.com/office/drawing/2014/main" id="{E4E1D6C4-1D72-D3F6-8B49-35BFAD70DDD8}"/>
                  </a:ext>
                </a:extLst>
              </p:cNvPr>
              <p:cNvSpPr>
                <a:spLocks noChangeArrowheads="1"/>
              </p:cNvSpPr>
              <p:nvPr userDrawn="1"/>
            </p:nvSpPr>
            <p:spPr bwMode="gray">
              <a:xfrm>
                <a:off x="171"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3" name="Oval 2492">
                <a:extLst>
                  <a:ext uri="{FF2B5EF4-FFF2-40B4-BE49-F238E27FC236}">
                    <a16:creationId xmlns:a16="http://schemas.microsoft.com/office/drawing/2014/main" id="{1001F7A4-26FD-4FA5-D2C0-DC0C1FF69152}"/>
                  </a:ext>
                </a:extLst>
              </p:cNvPr>
              <p:cNvSpPr>
                <a:spLocks noChangeArrowheads="1"/>
              </p:cNvSpPr>
              <p:nvPr userDrawn="1"/>
            </p:nvSpPr>
            <p:spPr bwMode="gray">
              <a:xfrm>
                <a:off x="46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4" name="Oval 2493">
                <a:extLst>
                  <a:ext uri="{FF2B5EF4-FFF2-40B4-BE49-F238E27FC236}">
                    <a16:creationId xmlns:a16="http://schemas.microsoft.com/office/drawing/2014/main" id="{925DCDA6-1A4C-DF36-75E1-F07A8D6A79F4}"/>
                  </a:ext>
                </a:extLst>
              </p:cNvPr>
              <p:cNvSpPr>
                <a:spLocks noChangeArrowheads="1"/>
              </p:cNvSpPr>
              <p:nvPr userDrawn="1"/>
            </p:nvSpPr>
            <p:spPr bwMode="gray">
              <a:xfrm>
                <a:off x="739"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5" name="Oval 2494">
                <a:extLst>
                  <a:ext uri="{FF2B5EF4-FFF2-40B4-BE49-F238E27FC236}">
                    <a16:creationId xmlns:a16="http://schemas.microsoft.com/office/drawing/2014/main" id="{7B5E678D-1C81-D3E7-FCF7-91979FB4641D}"/>
                  </a:ext>
                </a:extLst>
              </p:cNvPr>
              <p:cNvSpPr>
                <a:spLocks noChangeArrowheads="1"/>
              </p:cNvSpPr>
              <p:nvPr userDrawn="1"/>
            </p:nvSpPr>
            <p:spPr bwMode="gray">
              <a:xfrm>
                <a:off x="1024"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6" name="Oval 2495">
                <a:extLst>
                  <a:ext uri="{FF2B5EF4-FFF2-40B4-BE49-F238E27FC236}">
                    <a16:creationId xmlns:a16="http://schemas.microsoft.com/office/drawing/2014/main" id="{254D4FEF-6150-B6E4-2929-B7C9782C2DAD}"/>
                  </a:ext>
                </a:extLst>
              </p:cNvPr>
              <p:cNvSpPr>
                <a:spLocks noChangeArrowheads="1"/>
              </p:cNvSpPr>
              <p:nvPr userDrawn="1"/>
            </p:nvSpPr>
            <p:spPr bwMode="gray">
              <a:xfrm>
                <a:off x="1309"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7" name="Oval 2496">
                <a:extLst>
                  <a:ext uri="{FF2B5EF4-FFF2-40B4-BE49-F238E27FC236}">
                    <a16:creationId xmlns:a16="http://schemas.microsoft.com/office/drawing/2014/main" id="{E817A740-3A0B-27F0-6558-3DBAD001B82C}"/>
                  </a:ext>
                </a:extLst>
              </p:cNvPr>
              <p:cNvSpPr>
                <a:spLocks noChangeArrowheads="1"/>
              </p:cNvSpPr>
              <p:nvPr userDrawn="1"/>
            </p:nvSpPr>
            <p:spPr bwMode="gray">
              <a:xfrm>
                <a:off x="1600"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8" name="Oval 2497">
                <a:extLst>
                  <a:ext uri="{FF2B5EF4-FFF2-40B4-BE49-F238E27FC236}">
                    <a16:creationId xmlns:a16="http://schemas.microsoft.com/office/drawing/2014/main" id="{8DAF660F-FCDB-C5A2-1BAC-5E646F7D23DD}"/>
                  </a:ext>
                </a:extLst>
              </p:cNvPr>
              <p:cNvSpPr>
                <a:spLocks noChangeArrowheads="1"/>
              </p:cNvSpPr>
              <p:nvPr userDrawn="1"/>
            </p:nvSpPr>
            <p:spPr bwMode="gray">
              <a:xfrm>
                <a:off x="1877"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9" name="Oval 2498">
                <a:extLst>
                  <a:ext uri="{FF2B5EF4-FFF2-40B4-BE49-F238E27FC236}">
                    <a16:creationId xmlns:a16="http://schemas.microsoft.com/office/drawing/2014/main" id="{19D64DD5-447D-AF1C-59C9-0039D68A1A79}"/>
                  </a:ext>
                </a:extLst>
              </p:cNvPr>
              <p:cNvSpPr>
                <a:spLocks noChangeArrowheads="1"/>
              </p:cNvSpPr>
              <p:nvPr userDrawn="1"/>
            </p:nvSpPr>
            <p:spPr bwMode="gray">
              <a:xfrm>
                <a:off x="216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0" name="Oval 2499">
                <a:extLst>
                  <a:ext uri="{FF2B5EF4-FFF2-40B4-BE49-F238E27FC236}">
                    <a16:creationId xmlns:a16="http://schemas.microsoft.com/office/drawing/2014/main" id="{D808CC43-C1DC-40CC-BB34-500EF21A02C9}"/>
                  </a:ext>
                </a:extLst>
              </p:cNvPr>
              <p:cNvSpPr>
                <a:spLocks noChangeArrowheads="1"/>
              </p:cNvSpPr>
              <p:nvPr userDrawn="1"/>
            </p:nvSpPr>
            <p:spPr bwMode="gray">
              <a:xfrm>
                <a:off x="2425"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1" name="Oval 2500">
                <a:extLst>
                  <a:ext uri="{FF2B5EF4-FFF2-40B4-BE49-F238E27FC236}">
                    <a16:creationId xmlns:a16="http://schemas.microsoft.com/office/drawing/2014/main" id="{81D57648-13BF-8C8F-ED6C-4B68E785C945}"/>
                  </a:ext>
                </a:extLst>
              </p:cNvPr>
              <p:cNvSpPr>
                <a:spLocks noChangeArrowheads="1"/>
              </p:cNvSpPr>
              <p:nvPr userDrawn="1"/>
            </p:nvSpPr>
            <p:spPr bwMode="gray">
              <a:xfrm>
                <a:off x="2716"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2" name="Oval 2501">
                <a:extLst>
                  <a:ext uri="{FF2B5EF4-FFF2-40B4-BE49-F238E27FC236}">
                    <a16:creationId xmlns:a16="http://schemas.microsoft.com/office/drawing/2014/main" id="{CF0553F4-0078-85CC-67A1-2EEE2D8D8046}"/>
                  </a:ext>
                </a:extLst>
              </p:cNvPr>
              <p:cNvSpPr>
                <a:spLocks noChangeArrowheads="1"/>
              </p:cNvSpPr>
              <p:nvPr userDrawn="1"/>
            </p:nvSpPr>
            <p:spPr bwMode="gray">
              <a:xfrm>
                <a:off x="2993"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3" name="Oval 2502">
                <a:extLst>
                  <a:ext uri="{FF2B5EF4-FFF2-40B4-BE49-F238E27FC236}">
                    <a16:creationId xmlns:a16="http://schemas.microsoft.com/office/drawing/2014/main" id="{857BAEAD-BA9D-61B9-E8A6-A7C548F422E0}"/>
                  </a:ext>
                </a:extLst>
              </p:cNvPr>
              <p:cNvSpPr>
                <a:spLocks noChangeArrowheads="1"/>
              </p:cNvSpPr>
              <p:nvPr userDrawn="1"/>
            </p:nvSpPr>
            <p:spPr bwMode="gray">
              <a:xfrm>
                <a:off x="3278"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4" name="Oval 2503">
                <a:extLst>
                  <a:ext uri="{FF2B5EF4-FFF2-40B4-BE49-F238E27FC236}">
                    <a16:creationId xmlns:a16="http://schemas.microsoft.com/office/drawing/2014/main" id="{1820BE2C-873E-515D-9ED3-8EB07D0D75C1}"/>
                  </a:ext>
                </a:extLst>
              </p:cNvPr>
              <p:cNvSpPr>
                <a:spLocks noChangeArrowheads="1"/>
              </p:cNvSpPr>
              <p:nvPr userDrawn="1"/>
            </p:nvSpPr>
            <p:spPr bwMode="gray">
              <a:xfrm>
                <a:off x="3541"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5" name="Oval 2504">
                <a:extLst>
                  <a:ext uri="{FF2B5EF4-FFF2-40B4-BE49-F238E27FC236}">
                    <a16:creationId xmlns:a16="http://schemas.microsoft.com/office/drawing/2014/main" id="{30DD58C7-9F72-3DFC-EC58-3755E959B825}"/>
                  </a:ext>
                </a:extLst>
              </p:cNvPr>
              <p:cNvSpPr>
                <a:spLocks noChangeArrowheads="1"/>
              </p:cNvSpPr>
              <p:nvPr userDrawn="1"/>
            </p:nvSpPr>
            <p:spPr bwMode="gray">
              <a:xfrm>
                <a:off x="383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6" name="Oval 2505">
                <a:extLst>
                  <a:ext uri="{FF2B5EF4-FFF2-40B4-BE49-F238E27FC236}">
                    <a16:creationId xmlns:a16="http://schemas.microsoft.com/office/drawing/2014/main" id="{47B1A958-F88B-7D25-1665-B8B1407FE3E0}"/>
                  </a:ext>
                </a:extLst>
              </p:cNvPr>
              <p:cNvSpPr>
                <a:spLocks noChangeArrowheads="1"/>
              </p:cNvSpPr>
              <p:nvPr userDrawn="1"/>
            </p:nvSpPr>
            <p:spPr bwMode="gray">
              <a:xfrm>
                <a:off x="4109"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7" name="Oval 2506">
                <a:extLst>
                  <a:ext uri="{FF2B5EF4-FFF2-40B4-BE49-F238E27FC236}">
                    <a16:creationId xmlns:a16="http://schemas.microsoft.com/office/drawing/2014/main" id="{DC96AB31-0EFC-D619-3DC0-29C95F1E9E51}"/>
                  </a:ext>
                </a:extLst>
              </p:cNvPr>
              <p:cNvSpPr>
                <a:spLocks noChangeArrowheads="1"/>
              </p:cNvSpPr>
              <p:nvPr userDrawn="1"/>
            </p:nvSpPr>
            <p:spPr bwMode="gray">
              <a:xfrm>
                <a:off x="4394"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8" name="Oval 2507">
                <a:extLst>
                  <a:ext uri="{FF2B5EF4-FFF2-40B4-BE49-F238E27FC236}">
                    <a16:creationId xmlns:a16="http://schemas.microsoft.com/office/drawing/2014/main" id="{FCD9DF84-E768-707E-D395-00FE8C1DA878}"/>
                  </a:ext>
                </a:extLst>
              </p:cNvPr>
              <p:cNvSpPr>
                <a:spLocks noChangeArrowheads="1"/>
              </p:cNvSpPr>
              <p:nvPr userDrawn="1"/>
            </p:nvSpPr>
            <p:spPr bwMode="gray">
              <a:xfrm>
                <a:off x="467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9" name="Oval 2508">
                <a:extLst>
                  <a:ext uri="{FF2B5EF4-FFF2-40B4-BE49-F238E27FC236}">
                    <a16:creationId xmlns:a16="http://schemas.microsoft.com/office/drawing/2014/main" id="{9F7258F0-AFFC-E5E3-2638-6AB589013563}"/>
                  </a:ext>
                </a:extLst>
              </p:cNvPr>
              <p:cNvSpPr>
                <a:spLocks noChangeArrowheads="1"/>
              </p:cNvSpPr>
              <p:nvPr userDrawn="1"/>
            </p:nvSpPr>
            <p:spPr bwMode="gray">
              <a:xfrm>
                <a:off x="4963"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0" name="Oval 2509">
                <a:extLst>
                  <a:ext uri="{FF2B5EF4-FFF2-40B4-BE49-F238E27FC236}">
                    <a16:creationId xmlns:a16="http://schemas.microsoft.com/office/drawing/2014/main" id="{D2725041-5C52-A6FB-CAC5-9778C5C4B2A6}"/>
                  </a:ext>
                </a:extLst>
              </p:cNvPr>
              <p:cNvSpPr>
                <a:spLocks noChangeArrowheads="1"/>
              </p:cNvSpPr>
              <p:nvPr userDrawn="1"/>
            </p:nvSpPr>
            <p:spPr bwMode="gray">
              <a:xfrm>
                <a:off x="5240"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1" name="Oval 2510">
                <a:extLst>
                  <a:ext uri="{FF2B5EF4-FFF2-40B4-BE49-F238E27FC236}">
                    <a16:creationId xmlns:a16="http://schemas.microsoft.com/office/drawing/2014/main" id="{121B2999-31E8-672C-14EA-21CF069C1BE8}"/>
                  </a:ext>
                </a:extLst>
              </p:cNvPr>
              <p:cNvSpPr>
                <a:spLocks noChangeArrowheads="1"/>
              </p:cNvSpPr>
              <p:nvPr userDrawn="1"/>
            </p:nvSpPr>
            <p:spPr bwMode="gray">
              <a:xfrm>
                <a:off x="5525"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2" name="Oval 2511">
                <a:extLst>
                  <a:ext uri="{FF2B5EF4-FFF2-40B4-BE49-F238E27FC236}">
                    <a16:creationId xmlns:a16="http://schemas.microsoft.com/office/drawing/2014/main" id="{1C5EC961-87CE-231A-F997-EAC24D2A86E8}"/>
                  </a:ext>
                </a:extLst>
              </p:cNvPr>
              <p:cNvSpPr>
                <a:spLocks noChangeArrowheads="1"/>
              </p:cNvSpPr>
              <p:nvPr userDrawn="1"/>
            </p:nvSpPr>
            <p:spPr bwMode="gray">
              <a:xfrm>
                <a:off x="171"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3" name="Oval 2512">
                <a:extLst>
                  <a:ext uri="{FF2B5EF4-FFF2-40B4-BE49-F238E27FC236}">
                    <a16:creationId xmlns:a16="http://schemas.microsoft.com/office/drawing/2014/main" id="{F658F8BA-1EF4-2890-6B7C-FBD777AD89F2}"/>
                  </a:ext>
                </a:extLst>
              </p:cNvPr>
              <p:cNvSpPr>
                <a:spLocks noChangeArrowheads="1"/>
              </p:cNvSpPr>
              <p:nvPr userDrawn="1"/>
            </p:nvSpPr>
            <p:spPr bwMode="gray">
              <a:xfrm>
                <a:off x="46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4" name="Oval 2513">
                <a:extLst>
                  <a:ext uri="{FF2B5EF4-FFF2-40B4-BE49-F238E27FC236}">
                    <a16:creationId xmlns:a16="http://schemas.microsoft.com/office/drawing/2014/main" id="{BC318714-B671-4C66-589D-834F35C13AB8}"/>
                  </a:ext>
                </a:extLst>
              </p:cNvPr>
              <p:cNvSpPr>
                <a:spLocks noChangeArrowheads="1"/>
              </p:cNvSpPr>
              <p:nvPr userDrawn="1"/>
            </p:nvSpPr>
            <p:spPr bwMode="gray">
              <a:xfrm>
                <a:off x="739"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5" name="Oval 2514">
                <a:extLst>
                  <a:ext uri="{FF2B5EF4-FFF2-40B4-BE49-F238E27FC236}">
                    <a16:creationId xmlns:a16="http://schemas.microsoft.com/office/drawing/2014/main" id="{0156B573-C3E8-8EF3-D566-E235B7CDC583}"/>
                  </a:ext>
                </a:extLst>
              </p:cNvPr>
              <p:cNvSpPr>
                <a:spLocks noChangeArrowheads="1"/>
              </p:cNvSpPr>
              <p:nvPr userDrawn="1"/>
            </p:nvSpPr>
            <p:spPr bwMode="gray">
              <a:xfrm>
                <a:off x="1024"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6" name="Oval 2515">
                <a:extLst>
                  <a:ext uri="{FF2B5EF4-FFF2-40B4-BE49-F238E27FC236}">
                    <a16:creationId xmlns:a16="http://schemas.microsoft.com/office/drawing/2014/main" id="{907523E7-1B43-4E67-A3C4-47D868AF1515}"/>
                  </a:ext>
                </a:extLst>
              </p:cNvPr>
              <p:cNvSpPr>
                <a:spLocks noChangeArrowheads="1"/>
              </p:cNvSpPr>
              <p:nvPr userDrawn="1"/>
            </p:nvSpPr>
            <p:spPr bwMode="gray">
              <a:xfrm>
                <a:off x="1309"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7" name="Oval 2516">
                <a:extLst>
                  <a:ext uri="{FF2B5EF4-FFF2-40B4-BE49-F238E27FC236}">
                    <a16:creationId xmlns:a16="http://schemas.microsoft.com/office/drawing/2014/main" id="{F507D65F-2BDF-5609-080A-BBAE86AEDA61}"/>
                  </a:ext>
                </a:extLst>
              </p:cNvPr>
              <p:cNvSpPr>
                <a:spLocks noChangeArrowheads="1"/>
              </p:cNvSpPr>
              <p:nvPr userDrawn="1"/>
            </p:nvSpPr>
            <p:spPr bwMode="gray">
              <a:xfrm>
                <a:off x="1600"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8" name="Oval 2517">
                <a:extLst>
                  <a:ext uri="{FF2B5EF4-FFF2-40B4-BE49-F238E27FC236}">
                    <a16:creationId xmlns:a16="http://schemas.microsoft.com/office/drawing/2014/main" id="{7B445D24-3424-F74D-41E3-D9566BB0FDFC}"/>
                  </a:ext>
                </a:extLst>
              </p:cNvPr>
              <p:cNvSpPr>
                <a:spLocks noChangeArrowheads="1"/>
              </p:cNvSpPr>
              <p:nvPr userDrawn="1"/>
            </p:nvSpPr>
            <p:spPr bwMode="gray">
              <a:xfrm>
                <a:off x="1877"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9" name="Oval 2518">
                <a:extLst>
                  <a:ext uri="{FF2B5EF4-FFF2-40B4-BE49-F238E27FC236}">
                    <a16:creationId xmlns:a16="http://schemas.microsoft.com/office/drawing/2014/main" id="{FCDFFD8E-CAF5-5497-06CF-42FDE2D97348}"/>
                  </a:ext>
                </a:extLst>
              </p:cNvPr>
              <p:cNvSpPr>
                <a:spLocks noChangeArrowheads="1"/>
              </p:cNvSpPr>
              <p:nvPr userDrawn="1"/>
            </p:nvSpPr>
            <p:spPr bwMode="gray">
              <a:xfrm>
                <a:off x="216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0" name="Oval 2519">
                <a:extLst>
                  <a:ext uri="{FF2B5EF4-FFF2-40B4-BE49-F238E27FC236}">
                    <a16:creationId xmlns:a16="http://schemas.microsoft.com/office/drawing/2014/main" id="{D4F24C4C-8F54-C07E-5C8D-525E84F84B30}"/>
                  </a:ext>
                </a:extLst>
              </p:cNvPr>
              <p:cNvSpPr>
                <a:spLocks noChangeArrowheads="1"/>
              </p:cNvSpPr>
              <p:nvPr userDrawn="1"/>
            </p:nvSpPr>
            <p:spPr bwMode="gray">
              <a:xfrm>
                <a:off x="2425"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1" name="Oval 2520">
                <a:extLst>
                  <a:ext uri="{FF2B5EF4-FFF2-40B4-BE49-F238E27FC236}">
                    <a16:creationId xmlns:a16="http://schemas.microsoft.com/office/drawing/2014/main" id="{800D11F9-2E11-6F8D-8BB9-422DA971436D}"/>
                  </a:ext>
                </a:extLst>
              </p:cNvPr>
              <p:cNvSpPr>
                <a:spLocks noChangeArrowheads="1"/>
              </p:cNvSpPr>
              <p:nvPr userDrawn="1"/>
            </p:nvSpPr>
            <p:spPr bwMode="gray">
              <a:xfrm>
                <a:off x="2716"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2" name="Oval 2521">
                <a:extLst>
                  <a:ext uri="{FF2B5EF4-FFF2-40B4-BE49-F238E27FC236}">
                    <a16:creationId xmlns:a16="http://schemas.microsoft.com/office/drawing/2014/main" id="{B781BF1C-F8FC-5CAE-6129-4D7B9E8B21B7}"/>
                  </a:ext>
                </a:extLst>
              </p:cNvPr>
              <p:cNvSpPr>
                <a:spLocks noChangeArrowheads="1"/>
              </p:cNvSpPr>
              <p:nvPr userDrawn="1"/>
            </p:nvSpPr>
            <p:spPr bwMode="gray">
              <a:xfrm>
                <a:off x="2993"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3" name="Oval 2522">
                <a:extLst>
                  <a:ext uri="{FF2B5EF4-FFF2-40B4-BE49-F238E27FC236}">
                    <a16:creationId xmlns:a16="http://schemas.microsoft.com/office/drawing/2014/main" id="{69E75915-42E3-F29E-0B40-1E2A5359A0C8}"/>
                  </a:ext>
                </a:extLst>
              </p:cNvPr>
              <p:cNvSpPr>
                <a:spLocks noChangeArrowheads="1"/>
              </p:cNvSpPr>
              <p:nvPr userDrawn="1"/>
            </p:nvSpPr>
            <p:spPr bwMode="gray">
              <a:xfrm>
                <a:off x="3278"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4" name="Oval 2523">
                <a:extLst>
                  <a:ext uri="{FF2B5EF4-FFF2-40B4-BE49-F238E27FC236}">
                    <a16:creationId xmlns:a16="http://schemas.microsoft.com/office/drawing/2014/main" id="{0968CBA9-7530-F5D7-8106-B2A226C7E698}"/>
                  </a:ext>
                </a:extLst>
              </p:cNvPr>
              <p:cNvSpPr>
                <a:spLocks noChangeArrowheads="1"/>
              </p:cNvSpPr>
              <p:nvPr userDrawn="1"/>
            </p:nvSpPr>
            <p:spPr bwMode="gray">
              <a:xfrm>
                <a:off x="3541"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5" name="Oval 2524">
                <a:extLst>
                  <a:ext uri="{FF2B5EF4-FFF2-40B4-BE49-F238E27FC236}">
                    <a16:creationId xmlns:a16="http://schemas.microsoft.com/office/drawing/2014/main" id="{36F96566-2863-E424-5FDC-ECCE95053A93}"/>
                  </a:ext>
                </a:extLst>
              </p:cNvPr>
              <p:cNvSpPr>
                <a:spLocks noChangeArrowheads="1"/>
              </p:cNvSpPr>
              <p:nvPr userDrawn="1"/>
            </p:nvSpPr>
            <p:spPr bwMode="gray">
              <a:xfrm>
                <a:off x="383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6" name="Oval 2525">
                <a:extLst>
                  <a:ext uri="{FF2B5EF4-FFF2-40B4-BE49-F238E27FC236}">
                    <a16:creationId xmlns:a16="http://schemas.microsoft.com/office/drawing/2014/main" id="{B6A70489-A089-34E6-FCFE-9E946DE6E14D}"/>
                  </a:ext>
                </a:extLst>
              </p:cNvPr>
              <p:cNvSpPr>
                <a:spLocks noChangeArrowheads="1"/>
              </p:cNvSpPr>
              <p:nvPr userDrawn="1"/>
            </p:nvSpPr>
            <p:spPr bwMode="gray">
              <a:xfrm>
                <a:off x="4109"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7" name="Oval 2526">
                <a:extLst>
                  <a:ext uri="{FF2B5EF4-FFF2-40B4-BE49-F238E27FC236}">
                    <a16:creationId xmlns:a16="http://schemas.microsoft.com/office/drawing/2014/main" id="{1BB60556-397F-87E0-6D56-C1EAA43ED136}"/>
                  </a:ext>
                </a:extLst>
              </p:cNvPr>
              <p:cNvSpPr>
                <a:spLocks noChangeArrowheads="1"/>
              </p:cNvSpPr>
              <p:nvPr userDrawn="1"/>
            </p:nvSpPr>
            <p:spPr bwMode="gray">
              <a:xfrm>
                <a:off x="4394"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8" name="Oval 2527">
                <a:extLst>
                  <a:ext uri="{FF2B5EF4-FFF2-40B4-BE49-F238E27FC236}">
                    <a16:creationId xmlns:a16="http://schemas.microsoft.com/office/drawing/2014/main" id="{E595685E-44C9-92E4-E195-2637BB706255}"/>
                  </a:ext>
                </a:extLst>
              </p:cNvPr>
              <p:cNvSpPr>
                <a:spLocks noChangeArrowheads="1"/>
              </p:cNvSpPr>
              <p:nvPr userDrawn="1"/>
            </p:nvSpPr>
            <p:spPr bwMode="gray">
              <a:xfrm>
                <a:off x="467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9" name="Oval 2528">
                <a:extLst>
                  <a:ext uri="{FF2B5EF4-FFF2-40B4-BE49-F238E27FC236}">
                    <a16:creationId xmlns:a16="http://schemas.microsoft.com/office/drawing/2014/main" id="{21735E8E-F464-8ADB-28A4-748318772ED6}"/>
                  </a:ext>
                </a:extLst>
              </p:cNvPr>
              <p:cNvSpPr>
                <a:spLocks noChangeArrowheads="1"/>
              </p:cNvSpPr>
              <p:nvPr userDrawn="1"/>
            </p:nvSpPr>
            <p:spPr bwMode="gray">
              <a:xfrm>
                <a:off x="4963"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0" name="Oval 2529">
                <a:extLst>
                  <a:ext uri="{FF2B5EF4-FFF2-40B4-BE49-F238E27FC236}">
                    <a16:creationId xmlns:a16="http://schemas.microsoft.com/office/drawing/2014/main" id="{61D7FF65-DB04-C38F-990E-B274A2FA8D4C}"/>
                  </a:ext>
                </a:extLst>
              </p:cNvPr>
              <p:cNvSpPr>
                <a:spLocks noChangeArrowheads="1"/>
              </p:cNvSpPr>
              <p:nvPr userDrawn="1"/>
            </p:nvSpPr>
            <p:spPr bwMode="gray">
              <a:xfrm>
                <a:off x="5240"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1" name="Oval 2530">
                <a:extLst>
                  <a:ext uri="{FF2B5EF4-FFF2-40B4-BE49-F238E27FC236}">
                    <a16:creationId xmlns:a16="http://schemas.microsoft.com/office/drawing/2014/main" id="{886A57A3-8642-A688-E252-641EE7116907}"/>
                  </a:ext>
                </a:extLst>
              </p:cNvPr>
              <p:cNvSpPr>
                <a:spLocks noChangeArrowheads="1"/>
              </p:cNvSpPr>
              <p:nvPr userDrawn="1"/>
            </p:nvSpPr>
            <p:spPr bwMode="gray">
              <a:xfrm>
                <a:off x="5525"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2" name="Oval 2538">
                <a:extLst>
                  <a:ext uri="{FF2B5EF4-FFF2-40B4-BE49-F238E27FC236}">
                    <a16:creationId xmlns:a16="http://schemas.microsoft.com/office/drawing/2014/main" id="{DFCF57E7-BE87-2C2D-2F42-D773D004D794}"/>
                  </a:ext>
                </a:extLst>
              </p:cNvPr>
              <p:cNvSpPr>
                <a:spLocks noChangeArrowheads="1"/>
              </p:cNvSpPr>
              <p:nvPr userDrawn="1"/>
            </p:nvSpPr>
            <p:spPr bwMode="gray">
              <a:xfrm>
                <a:off x="3278"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3" name="Oval 2539">
                <a:extLst>
                  <a:ext uri="{FF2B5EF4-FFF2-40B4-BE49-F238E27FC236}">
                    <a16:creationId xmlns:a16="http://schemas.microsoft.com/office/drawing/2014/main" id="{FFB14409-5F47-D621-C939-06875E3F47E6}"/>
                  </a:ext>
                </a:extLst>
              </p:cNvPr>
              <p:cNvSpPr>
                <a:spLocks noChangeArrowheads="1"/>
              </p:cNvSpPr>
              <p:nvPr userDrawn="1"/>
            </p:nvSpPr>
            <p:spPr bwMode="gray">
              <a:xfrm>
                <a:off x="3541"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4" name="Oval 2540">
                <a:extLst>
                  <a:ext uri="{FF2B5EF4-FFF2-40B4-BE49-F238E27FC236}">
                    <a16:creationId xmlns:a16="http://schemas.microsoft.com/office/drawing/2014/main" id="{4865F48A-DFA6-9879-180B-C256708E15A4}"/>
                  </a:ext>
                </a:extLst>
              </p:cNvPr>
              <p:cNvSpPr>
                <a:spLocks noChangeArrowheads="1"/>
              </p:cNvSpPr>
              <p:nvPr userDrawn="1"/>
            </p:nvSpPr>
            <p:spPr bwMode="gray">
              <a:xfrm>
                <a:off x="3832"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5" name="Oval 2541">
                <a:extLst>
                  <a:ext uri="{FF2B5EF4-FFF2-40B4-BE49-F238E27FC236}">
                    <a16:creationId xmlns:a16="http://schemas.microsoft.com/office/drawing/2014/main" id="{0A2F3B00-842F-1CE5-2EE5-E5ED8F183BAD}"/>
                  </a:ext>
                </a:extLst>
              </p:cNvPr>
              <p:cNvSpPr>
                <a:spLocks noChangeArrowheads="1"/>
              </p:cNvSpPr>
              <p:nvPr userDrawn="1"/>
            </p:nvSpPr>
            <p:spPr bwMode="gray">
              <a:xfrm>
                <a:off x="4109"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6" name="Oval 2542">
                <a:extLst>
                  <a:ext uri="{FF2B5EF4-FFF2-40B4-BE49-F238E27FC236}">
                    <a16:creationId xmlns:a16="http://schemas.microsoft.com/office/drawing/2014/main" id="{29CE8271-539B-3969-54E5-2FF7906DF9D3}"/>
                  </a:ext>
                </a:extLst>
              </p:cNvPr>
              <p:cNvSpPr>
                <a:spLocks noChangeArrowheads="1"/>
              </p:cNvSpPr>
              <p:nvPr userDrawn="1"/>
            </p:nvSpPr>
            <p:spPr bwMode="gray">
              <a:xfrm>
                <a:off x="4394"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7" name="Oval 2543">
                <a:extLst>
                  <a:ext uri="{FF2B5EF4-FFF2-40B4-BE49-F238E27FC236}">
                    <a16:creationId xmlns:a16="http://schemas.microsoft.com/office/drawing/2014/main" id="{3E2C59BF-2997-5474-B276-6D43E69731AF}"/>
                  </a:ext>
                </a:extLst>
              </p:cNvPr>
              <p:cNvSpPr>
                <a:spLocks noChangeArrowheads="1"/>
              </p:cNvSpPr>
              <p:nvPr userDrawn="1"/>
            </p:nvSpPr>
            <p:spPr bwMode="gray">
              <a:xfrm>
                <a:off x="4672"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8" name="Oval 2544">
                <a:extLst>
                  <a:ext uri="{FF2B5EF4-FFF2-40B4-BE49-F238E27FC236}">
                    <a16:creationId xmlns:a16="http://schemas.microsoft.com/office/drawing/2014/main" id="{8FA3DE36-F6EF-0A37-8213-85F08C04E6AA}"/>
                  </a:ext>
                </a:extLst>
              </p:cNvPr>
              <p:cNvSpPr>
                <a:spLocks noChangeArrowheads="1"/>
              </p:cNvSpPr>
              <p:nvPr userDrawn="1"/>
            </p:nvSpPr>
            <p:spPr bwMode="gray">
              <a:xfrm>
                <a:off x="4963"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9" name="Oval 2545">
                <a:extLst>
                  <a:ext uri="{FF2B5EF4-FFF2-40B4-BE49-F238E27FC236}">
                    <a16:creationId xmlns:a16="http://schemas.microsoft.com/office/drawing/2014/main" id="{7AF6465E-27CD-93FF-3AA5-C42F356AE7AD}"/>
                  </a:ext>
                </a:extLst>
              </p:cNvPr>
              <p:cNvSpPr>
                <a:spLocks noChangeArrowheads="1"/>
              </p:cNvSpPr>
              <p:nvPr userDrawn="1"/>
            </p:nvSpPr>
            <p:spPr bwMode="gray">
              <a:xfrm>
                <a:off x="5240"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900" name="Oval 2546">
                <a:extLst>
                  <a:ext uri="{FF2B5EF4-FFF2-40B4-BE49-F238E27FC236}">
                    <a16:creationId xmlns:a16="http://schemas.microsoft.com/office/drawing/2014/main" id="{50F449C9-3FB1-FD31-FE8E-26CAD77ED5CE}"/>
                  </a:ext>
                </a:extLst>
              </p:cNvPr>
              <p:cNvSpPr>
                <a:spLocks noChangeArrowheads="1"/>
              </p:cNvSpPr>
              <p:nvPr userDrawn="1"/>
            </p:nvSpPr>
            <p:spPr bwMode="gray">
              <a:xfrm>
                <a:off x="5525"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grpSp>
      </p:grpSp>
      <p:sp>
        <p:nvSpPr>
          <p:cNvPr id="13901" name="Text Box 538">
            <a:extLst>
              <a:ext uri="{FF2B5EF4-FFF2-40B4-BE49-F238E27FC236}">
                <a16:creationId xmlns:a16="http://schemas.microsoft.com/office/drawing/2014/main" id="{EEEFC203-C68D-160F-CA47-098479F48464}"/>
              </a:ext>
            </a:extLst>
          </p:cNvPr>
          <p:cNvSpPr txBox="1">
            <a:spLocks noChangeArrowheads="1"/>
          </p:cNvSpPr>
          <p:nvPr/>
        </p:nvSpPr>
        <p:spPr bwMode="gray">
          <a:xfrm>
            <a:off x="4722284" y="6324600"/>
            <a:ext cx="274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ko-KR" sz="2000" b="1">
                <a:solidFill>
                  <a:schemeClr val="tx2"/>
                </a:solidFill>
                <a:latin typeface="Lucida Sans Unicode" panose="020B0602030504020204" pitchFamily="34" charset="0"/>
                <a:ea typeface="굴림" panose="020B0600000101010101" pitchFamily="34" charset="-127"/>
              </a:rPr>
              <a:t>Company Logo</a:t>
            </a:r>
          </a:p>
        </p:txBody>
      </p:sp>
      <p:sp>
        <p:nvSpPr>
          <p:cNvPr id="13902" name="Text Box 537">
            <a:extLst>
              <a:ext uri="{FF2B5EF4-FFF2-40B4-BE49-F238E27FC236}">
                <a16:creationId xmlns:a16="http://schemas.microsoft.com/office/drawing/2014/main" id="{07ED6B52-3CFC-BD0B-E9BB-CC9C9D20406E}"/>
              </a:ext>
            </a:extLst>
          </p:cNvPr>
          <p:cNvSpPr txBox="1">
            <a:spLocks noChangeArrowheads="1"/>
          </p:cNvSpPr>
          <p:nvPr/>
        </p:nvSpPr>
        <p:spPr bwMode="gray">
          <a:xfrm>
            <a:off x="6170084" y="2452688"/>
            <a:ext cx="546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defRPr/>
            </a:pPr>
            <a:r>
              <a:rPr lang="en-US" altLang="ko-KR" b="1">
                <a:latin typeface="Verdana" panose="020B0604030504040204" pitchFamily="34" charset="0"/>
                <a:ea typeface="굴림" panose="020B0600000101010101" pitchFamily="34" charset="-127"/>
              </a:rPr>
              <a:t>Add Your Company Slogan</a:t>
            </a:r>
          </a:p>
        </p:txBody>
      </p:sp>
      <p:sp>
        <p:nvSpPr>
          <p:cNvPr id="13848" name="Rectangle 536"/>
          <p:cNvSpPr>
            <a:spLocks noGrp="1" noChangeArrowheads="1"/>
          </p:cNvSpPr>
          <p:nvPr>
            <p:ph type="ctrTitle" sz="quarter"/>
          </p:nvPr>
        </p:nvSpPr>
        <p:spPr bwMode="black">
          <a:xfrm>
            <a:off x="1" y="2533650"/>
            <a:ext cx="11631084" cy="1123950"/>
          </a:xfrm>
        </p:spPr>
        <p:txBody>
          <a:bodyPr/>
          <a:lstStyle>
            <a:lvl1pPr algn="r">
              <a:defRPr sz="4800">
                <a:solidFill>
                  <a:schemeClr val="bg1"/>
                </a:solidFill>
                <a:ea typeface="굴림" pitchFamily="34" charset="-127"/>
              </a:defRPr>
            </a:lvl1pPr>
          </a:lstStyle>
          <a:p>
            <a:r>
              <a:rPr lang="en-US" altLang="ko-KR"/>
              <a:t>Click to edit Master title style</a:t>
            </a:r>
          </a:p>
        </p:txBody>
      </p:sp>
      <p:sp>
        <p:nvSpPr>
          <p:cNvPr id="13903" name="Rectangle 23">
            <a:extLst>
              <a:ext uri="{FF2B5EF4-FFF2-40B4-BE49-F238E27FC236}">
                <a16:creationId xmlns:a16="http://schemas.microsoft.com/office/drawing/2014/main" id="{5D44BE31-6F05-795B-76F4-86A909AB0FD1}"/>
              </a:ext>
            </a:extLst>
          </p:cNvPr>
          <p:cNvSpPr>
            <a:spLocks noGrp="1" noChangeArrowheads="1"/>
          </p:cNvSpPr>
          <p:nvPr>
            <p:ph type="dt" sz="quarter" idx="10"/>
          </p:nvPr>
        </p:nvSpPr>
        <p:spPr bwMode="auto">
          <a:xfrm>
            <a:off x="609600" y="6553200"/>
            <a:ext cx="28448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C0C0C0"/>
                  </a:outerShdw>
                </a:effectLst>
                <a:ea typeface="굴림" pitchFamily="34" charset="-127"/>
              </a:defRPr>
            </a:lvl1pPr>
          </a:lstStyle>
          <a:p>
            <a:pPr>
              <a:defRPr/>
            </a:pPr>
            <a:endParaRPr lang="en-US" altLang="ko-KR"/>
          </a:p>
        </p:txBody>
      </p:sp>
      <p:sp>
        <p:nvSpPr>
          <p:cNvPr id="13904" name="Rectangle 24">
            <a:extLst>
              <a:ext uri="{FF2B5EF4-FFF2-40B4-BE49-F238E27FC236}">
                <a16:creationId xmlns:a16="http://schemas.microsoft.com/office/drawing/2014/main" id="{29BBC4CB-B044-D181-3C35-409F442CDEA7}"/>
              </a:ext>
            </a:extLst>
          </p:cNvPr>
          <p:cNvSpPr>
            <a:spLocks noGrp="1" noChangeArrowheads="1"/>
          </p:cNvSpPr>
          <p:nvPr>
            <p:ph type="ftr" sz="quarter" idx="11"/>
          </p:nvPr>
        </p:nvSpPr>
        <p:spPr bwMode="auto">
          <a:xfrm>
            <a:off x="4267200" y="6629400"/>
            <a:ext cx="3860800" cy="152400"/>
          </a:xfrm>
        </p:spPr>
        <p:txBody>
          <a:bodyPr/>
          <a:lstStyle>
            <a:lvl1pPr algn="ctr">
              <a:defRPr b="0">
                <a:solidFill>
                  <a:schemeClr val="tx1"/>
                </a:solidFill>
                <a:effectLst>
                  <a:outerShdw blurRad="38100" dist="38100" dir="2700000" algn="tl">
                    <a:srgbClr val="C0C0C0"/>
                  </a:outerShdw>
                </a:effectLst>
                <a:latin typeface="Times New Roman" pitchFamily="18" charset="0"/>
              </a:defRPr>
            </a:lvl1pPr>
          </a:lstStyle>
          <a:p>
            <a:pPr>
              <a:defRPr/>
            </a:pPr>
            <a:endParaRPr lang="en-US" altLang="ko-KR"/>
          </a:p>
        </p:txBody>
      </p:sp>
      <p:sp>
        <p:nvSpPr>
          <p:cNvPr id="13905" name="Rectangle 25">
            <a:extLst>
              <a:ext uri="{FF2B5EF4-FFF2-40B4-BE49-F238E27FC236}">
                <a16:creationId xmlns:a16="http://schemas.microsoft.com/office/drawing/2014/main" id="{C6305673-CEB7-81AF-CD17-7FBF59A70760}"/>
              </a:ext>
            </a:extLst>
          </p:cNvPr>
          <p:cNvSpPr>
            <a:spLocks noGrp="1" noChangeArrowheads="1"/>
          </p:cNvSpPr>
          <p:nvPr>
            <p:ph type="sldNum" sz="quarter" idx="12"/>
          </p:nvPr>
        </p:nvSpPr>
        <p:spPr bwMode="auto">
          <a:xfrm>
            <a:off x="8813800" y="6553200"/>
            <a:ext cx="2844800" cy="152400"/>
          </a:xfrm>
        </p:spPr>
        <p:txBody>
          <a:bodyPr/>
          <a:lstStyle>
            <a:lvl1pPr algn="r">
              <a:defRPr sz="1400" b="0">
                <a:solidFill>
                  <a:schemeClr val="tx1"/>
                </a:solidFill>
                <a:effectLst>
                  <a:outerShdw blurRad="38100" dist="38100" dir="2700000" algn="tl">
                    <a:srgbClr val="C0C0C0"/>
                  </a:outerShdw>
                </a:effectLst>
                <a:latin typeface="Times New Roman" panose="02020603050405020304" pitchFamily="18" charset="0"/>
              </a:defRPr>
            </a:lvl1pPr>
          </a:lstStyle>
          <a:p>
            <a:fld id="{ABB09D09-8EF7-A745-B5F2-6F3C965CFB94}" type="slidenum">
              <a:rPr lang="ko-KR" altLang="en-US"/>
              <a:pPr/>
              <a:t>‹#›</a:t>
            </a:fld>
            <a:endParaRPr lang="en-US" altLang="ko-KR"/>
          </a:p>
        </p:txBody>
      </p:sp>
    </p:spTree>
    <p:extLst>
      <p:ext uri="{BB962C8B-B14F-4D97-AF65-F5344CB8AC3E}">
        <p14:creationId xmlns:p14="http://schemas.microsoft.com/office/powerpoint/2010/main" val="323405434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BE571BF8-7CA0-BBD6-3989-37710FAADCEF}"/>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id="{DFF33189-BC97-9BE6-462E-3A2F7F896856}"/>
              </a:ext>
            </a:extLst>
          </p:cNvPr>
          <p:cNvSpPr>
            <a:spLocks noGrp="1" noChangeArrowheads="1"/>
          </p:cNvSpPr>
          <p:nvPr>
            <p:ph type="sldNum" sz="quarter" idx="11"/>
          </p:nvPr>
        </p:nvSpPr>
        <p:spPr>
          <a:ln/>
        </p:spPr>
        <p:txBody>
          <a:bodyPr/>
          <a:lstStyle>
            <a:lvl1pPr>
              <a:defRPr/>
            </a:lvl1pPr>
          </a:lstStyle>
          <a:p>
            <a:fld id="{C38C1AA3-A0CA-174E-909D-D490BBC42551}" type="slidenum">
              <a:rPr lang="ko-KR" altLang="en-US"/>
              <a:pPr/>
              <a:t>‹#›</a:t>
            </a:fld>
            <a:endParaRPr lang="en-US" altLang="ko-KR"/>
          </a:p>
        </p:txBody>
      </p:sp>
    </p:spTree>
    <p:extLst>
      <p:ext uri="{BB962C8B-B14F-4D97-AF65-F5344CB8AC3E}">
        <p14:creationId xmlns:p14="http://schemas.microsoft.com/office/powerpoint/2010/main" val="374610810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152400"/>
            <a:ext cx="2844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52400"/>
            <a:ext cx="8331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F41991A4-255E-133E-4283-96A3F2F7FFA1}"/>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id="{0D4D26E8-F2C0-A855-9B8A-A9B0C41D560C}"/>
              </a:ext>
            </a:extLst>
          </p:cNvPr>
          <p:cNvSpPr>
            <a:spLocks noGrp="1" noChangeArrowheads="1"/>
          </p:cNvSpPr>
          <p:nvPr>
            <p:ph type="sldNum" sz="quarter" idx="11"/>
          </p:nvPr>
        </p:nvSpPr>
        <p:spPr>
          <a:ln/>
        </p:spPr>
        <p:txBody>
          <a:bodyPr/>
          <a:lstStyle>
            <a:lvl1pPr>
              <a:defRPr/>
            </a:lvl1pPr>
          </a:lstStyle>
          <a:p>
            <a:fld id="{566EEC97-F29B-4149-839E-4CCD3F47DA20}" type="slidenum">
              <a:rPr lang="ko-KR" altLang="en-US"/>
              <a:pPr/>
              <a:t>‹#›</a:t>
            </a:fld>
            <a:endParaRPr lang="en-US" altLang="ko-KR"/>
          </a:p>
        </p:txBody>
      </p:sp>
    </p:spTree>
    <p:extLst>
      <p:ext uri="{BB962C8B-B14F-4D97-AF65-F5344CB8AC3E}">
        <p14:creationId xmlns:p14="http://schemas.microsoft.com/office/powerpoint/2010/main" val="3277655354"/>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0363200" cy="609600"/>
          </a:xfrm>
        </p:spPr>
        <p:txBody>
          <a:bodyPr/>
          <a:lstStyle/>
          <a:p>
            <a:r>
              <a:rPr lang="en-US"/>
              <a:t>Click to edit Master title style</a:t>
            </a:r>
          </a:p>
        </p:txBody>
      </p:sp>
      <p:sp>
        <p:nvSpPr>
          <p:cNvPr id="3" name="Chart Placeholder 2"/>
          <p:cNvSpPr>
            <a:spLocks noGrp="1"/>
          </p:cNvSpPr>
          <p:nvPr>
            <p:ph type="chart" idx="1"/>
          </p:nvPr>
        </p:nvSpPr>
        <p:spPr>
          <a:xfrm>
            <a:off x="508000" y="1143000"/>
            <a:ext cx="11277600" cy="4953000"/>
          </a:xfrm>
        </p:spPr>
        <p:txBody>
          <a:bodyPr/>
          <a:lstStyle/>
          <a:p>
            <a:pPr lvl="0"/>
            <a:r>
              <a:rPr lang="en-US" noProof="0"/>
              <a:t>Click icon to add chart</a:t>
            </a:r>
          </a:p>
        </p:txBody>
      </p:sp>
      <p:sp>
        <p:nvSpPr>
          <p:cNvPr id="4" name="Rectangle 24">
            <a:extLst>
              <a:ext uri="{FF2B5EF4-FFF2-40B4-BE49-F238E27FC236}">
                <a16:creationId xmlns:a16="http://schemas.microsoft.com/office/drawing/2014/main" id="{4BFC3C00-0E25-726B-1E31-2104104EB80D}"/>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id="{D1EB30AB-8EB5-C5E7-128B-2C90FC7722D9}"/>
              </a:ext>
            </a:extLst>
          </p:cNvPr>
          <p:cNvSpPr>
            <a:spLocks noGrp="1" noChangeArrowheads="1"/>
          </p:cNvSpPr>
          <p:nvPr>
            <p:ph type="sldNum" sz="quarter" idx="11"/>
          </p:nvPr>
        </p:nvSpPr>
        <p:spPr>
          <a:ln/>
        </p:spPr>
        <p:txBody>
          <a:bodyPr/>
          <a:lstStyle>
            <a:lvl1pPr>
              <a:defRPr/>
            </a:lvl1pPr>
          </a:lstStyle>
          <a:p>
            <a:fld id="{12A502A8-AAAF-1D4E-A4CC-B47D673EA9EE}" type="slidenum">
              <a:rPr lang="ko-KR" altLang="en-US"/>
              <a:pPr/>
              <a:t>‹#›</a:t>
            </a:fld>
            <a:endParaRPr lang="en-US" altLang="ko-KR"/>
          </a:p>
        </p:txBody>
      </p:sp>
    </p:spTree>
    <p:extLst>
      <p:ext uri="{BB962C8B-B14F-4D97-AF65-F5344CB8AC3E}">
        <p14:creationId xmlns:p14="http://schemas.microsoft.com/office/powerpoint/2010/main" val="52436666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0363200" cy="609600"/>
          </a:xfrm>
        </p:spPr>
        <p:txBody>
          <a:bodyPr/>
          <a:lstStyle/>
          <a:p>
            <a:r>
              <a:rPr lang="en-US"/>
              <a:t>Click to edit Master title style</a:t>
            </a:r>
          </a:p>
        </p:txBody>
      </p:sp>
      <p:sp>
        <p:nvSpPr>
          <p:cNvPr id="3" name="Table Placeholder 2"/>
          <p:cNvSpPr>
            <a:spLocks noGrp="1"/>
          </p:cNvSpPr>
          <p:nvPr>
            <p:ph type="tbl" idx="1"/>
          </p:nvPr>
        </p:nvSpPr>
        <p:spPr>
          <a:xfrm>
            <a:off x="508000" y="1143000"/>
            <a:ext cx="11277600" cy="4953000"/>
          </a:xfrm>
        </p:spPr>
        <p:txBody>
          <a:bodyPr/>
          <a:lstStyle/>
          <a:p>
            <a:pPr lvl="0"/>
            <a:r>
              <a:rPr lang="en-US" noProof="0"/>
              <a:t>Click icon to add table</a:t>
            </a:r>
          </a:p>
        </p:txBody>
      </p:sp>
      <p:sp>
        <p:nvSpPr>
          <p:cNvPr id="4" name="Rectangle 24">
            <a:extLst>
              <a:ext uri="{FF2B5EF4-FFF2-40B4-BE49-F238E27FC236}">
                <a16:creationId xmlns:a16="http://schemas.microsoft.com/office/drawing/2014/main" id="{09EE432D-9D7E-DC3D-791C-6A29FAF02CF7}"/>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id="{50BFC52F-84C7-32A9-2D14-0B2196898768}"/>
              </a:ext>
            </a:extLst>
          </p:cNvPr>
          <p:cNvSpPr>
            <a:spLocks noGrp="1" noChangeArrowheads="1"/>
          </p:cNvSpPr>
          <p:nvPr>
            <p:ph type="sldNum" sz="quarter" idx="11"/>
          </p:nvPr>
        </p:nvSpPr>
        <p:spPr>
          <a:ln/>
        </p:spPr>
        <p:txBody>
          <a:bodyPr/>
          <a:lstStyle>
            <a:lvl1pPr>
              <a:defRPr/>
            </a:lvl1pPr>
          </a:lstStyle>
          <a:p>
            <a:fld id="{1C2A710F-21E9-1540-87C0-F64274C5774E}" type="slidenum">
              <a:rPr lang="ko-KR" altLang="en-US"/>
              <a:pPr/>
              <a:t>‹#›</a:t>
            </a:fld>
            <a:endParaRPr lang="en-US" altLang="ko-KR"/>
          </a:p>
        </p:txBody>
      </p:sp>
    </p:spTree>
    <p:extLst>
      <p:ext uri="{BB962C8B-B14F-4D97-AF65-F5344CB8AC3E}">
        <p14:creationId xmlns:p14="http://schemas.microsoft.com/office/powerpoint/2010/main" val="358866295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31148A5C-0280-036A-51FD-EAB19FBC4AC0}"/>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id="{32F4EE27-D47F-0D92-18E3-EF1665204CA1}"/>
              </a:ext>
            </a:extLst>
          </p:cNvPr>
          <p:cNvSpPr>
            <a:spLocks noGrp="1" noChangeArrowheads="1"/>
          </p:cNvSpPr>
          <p:nvPr>
            <p:ph type="sldNum" sz="quarter" idx="11"/>
          </p:nvPr>
        </p:nvSpPr>
        <p:spPr>
          <a:ln/>
        </p:spPr>
        <p:txBody>
          <a:bodyPr/>
          <a:lstStyle>
            <a:lvl1pPr>
              <a:defRPr/>
            </a:lvl1pPr>
          </a:lstStyle>
          <a:p>
            <a:fld id="{279DFDD8-22DA-B340-98DF-5EC12A0A037B}" type="slidenum">
              <a:rPr lang="ko-KR" altLang="en-US"/>
              <a:pPr/>
              <a:t>‹#›</a:t>
            </a:fld>
            <a:endParaRPr lang="en-US" altLang="ko-KR"/>
          </a:p>
        </p:txBody>
      </p:sp>
    </p:spTree>
    <p:extLst>
      <p:ext uri="{BB962C8B-B14F-4D97-AF65-F5344CB8AC3E}">
        <p14:creationId xmlns:p14="http://schemas.microsoft.com/office/powerpoint/2010/main" val="227840823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E7C38B0C-D379-3158-BCDC-D38E780B1846}"/>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id="{85CAA0B1-DB9D-9078-926A-7B7C7E25AD07}"/>
              </a:ext>
            </a:extLst>
          </p:cNvPr>
          <p:cNvSpPr>
            <a:spLocks noGrp="1" noChangeArrowheads="1"/>
          </p:cNvSpPr>
          <p:nvPr>
            <p:ph type="sldNum" sz="quarter" idx="11"/>
          </p:nvPr>
        </p:nvSpPr>
        <p:spPr>
          <a:ln/>
        </p:spPr>
        <p:txBody>
          <a:bodyPr/>
          <a:lstStyle>
            <a:lvl1pPr>
              <a:defRPr/>
            </a:lvl1pPr>
          </a:lstStyle>
          <a:p>
            <a:fld id="{6110FD24-4077-F341-AE27-721652A833E8}" type="slidenum">
              <a:rPr lang="ko-KR" altLang="en-US"/>
              <a:pPr/>
              <a:t>‹#›</a:t>
            </a:fld>
            <a:endParaRPr lang="en-US" altLang="ko-KR"/>
          </a:p>
        </p:txBody>
      </p:sp>
    </p:spTree>
    <p:extLst>
      <p:ext uri="{BB962C8B-B14F-4D97-AF65-F5344CB8AC3E}">
        <p14:creationId xmlns:p14="http://schemas.microsoft.com/office/powerpoint/2010/main" val="233185445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143000"/>
            <a:ext cx="553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143000"/>
            <a:ext cx="553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A467197B-6AD8-F2A4-40C4-E8722ECCEE27}"/>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6" name="Rectangle 25">
            <a:extLst>
              <a:ext uri="{FF2B5EF4-FFF2-40B4-BE49-F238E27FC236}">
                <a16:creationId xmlns:a16="http://schemas.microsoft.com/office/drawing/2014/main" id="{F4641695-5C95-B592-F09D-9C63998DFCBA}"/>
              </a:ext>
            </a:extLst>
          </p:cNvPr>
          <p:cNvSpPr>
            <a:spLocks noGrp="1" noChangeArrowheads="1"/>
          </p:cNvSpPr>
          <p:nvPr>
            <p:ph type="sldNum" sz="quarter" idx="11"/>
          </p:nvPr>
        </p:nvSpPr>
        <p:spPr>
          <a:ln/>
        </p:spPr>
        <p:txBody>
          <a:bodyPr/>
          <a:lstStyle>
            <a:lvl1pPr>
              <a:defRPr/>
            </a:lvl1pPr>
          </a:lstStyle>
          <a:p>
            <a:fld id="{595B2C02-771D-FB42-BD99-668869B93C7A}" type="slidenum">
              <a:rPr lang="ko-KR" altLang="en-US"/>
              <a:pPr/>
              <a:t>‹#›</a:t>
            </a:fld>
            <a:endParaRPr lang="en-US" altLang="ko-KR"/>
          </a:p>
        </p:txBody>
      </p:sp>
    </p:spTree>
    <p:extLst>
      <p:ext uri="{BB962C8B-B14F-4D97-AF65-F5344CB8AC3E}">
        <p14:creationId xmlns:p14="http://schemas.microsoft.com/office/powerpoint/2010/main" val="125078568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00A98B9A-D8F9-3F91-F2C8-88D0CC58F75A}"/>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8" name="Rectangle 25">
            <a:extLst>
              <a:ext uri="{FF2B5EF4-FFF2-40B4-BE49-F238E27FC236}">
                <a16:creationId xmlns:a16="http://schemas.microsoft.com/office/drawing/2014/main" id="{7B968D2F-CB7E-8DA3-32D0-C50AC62D276D}"/>
              </a:ext>
            </a:extLst>
          </p:cNvPr>
          <p:cNvSpPr>
            <a:spLocks noGrp="1" noChangeArrowheads="1"/>
          </p:cNvSpPr>
          <p:nvPr>
            <p:ph type="sldNum" sz="quarter" idx="11"/>
          </p:nvPr>
        </p:nvSpPr>
        <p:spPr>
          <a:ln/>
        </p:spPr>
        <p:txBody>
          <a:bodyPr/>
          <a:lstStyle>
            <a:lvl1pPr>
              <a:defRPr/>
            </a:lvl1pPr>
          </a:lstStyle>
          <a:p>
            <a:fld id="{25C94F5D-3132-D743-9827-96317C80530F}" type="slidenum">
              <a:rPr lang="ko-KR" altLang="en-US"/>
              <a:pPr/>
              <a:t>‹#›</a:t>
            </a:fld>
            <a:endParaRPr lang="en-US" altLang="ko-KR"/>
          </a:p>
        </p:txBody>
      </p:sp>
    </p:spTree>
    <p:extLst>
      <p:ext uri="{BB962C8B-B14F-4D97-AF65-F5344CB8AC3E}">
        <p14:creationId xmlns:p14="http://schemas.microsoft.com/office/powerpoint/2010/main" val="57587842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F07003E9-FFBA-354E-83CB-6502CBBA6CEA}"/>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4" name="Rectangle 25">
            <a:extLst>
              <a:ext uri="{FF2B5EF4-FFF2-40B4-BE49-F238E27FC236}">
                <a16:creationId xmlns:a16="http://schemas.microsoft.com/office/drawing/2014/main" id="{6D539630-EE07-C15D-1CCD-1586A34F1167}"/>
              </a:ext>
            </a:extLst>
          </p:cNvPr>
          <p:cNvSpPr>
            <a:spLocks noGrp="1" noChangeArrowheads="1"/>
          </p:cNvSpPr>
          <p:nvPr>
            <p:ph type="sldNum" sz="quarter" idx="11"/>
          </p:nvPr>
        </p:nvSpPr>
        <p:spPr>
          <a:ln/>
        </p:spPr>
        <p:txBody>
          <a:bodyPr/>
          <a:lstStyle>
            <a:lvl1pPr>
              <a:defRPr/>
            </a:lvl1pPr>
          </a:lstStyle>
          <a:p>
            <a:fld id="{DABDE88F-B8F4-D142-A460-0E99F4FE035E}" type="slidenum">
              <a:rPr lang="ko-KR" altLang="en-US"/>
              <a:pPr/>
              <a:t>‹#›</a:t>
            </a:fld>
            <a:endParaRPr lang="en-US" altLang="ko-KR"/>
          </a:p>
        </p:txBody>
      </p:sp>
    </p:spTree>
    <p:extLst>
      <p:ext uri="{BB962C8B-B14F-4D97-AF65-F5344CB8AC3E}">
        <p14:creationId xmlns:p14="http://schemas.microsoft.com/office/powerpoint/2010/main" val="89566857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81A4DED-DB7A-E5E0-4C22-AC02AB5BF9E0}"/>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3" name="Rectangle 25">
            <a:extLst>
              <a:ext uri="{FF2B5EF4-FFF2-40B4-BE49-F238E27FC236}">
                <a16:creationId xmlns:a16="http://schemas.microsoft.com/office/drawing/2014/main" id="{8600F375-853D-B944-A703-E243B9C3E4FC}"/>
              </a:ext>
            </a:extLst>
          </p:cNvPr>
          <p:cNvSpPr>
            <a:spLocks noGrp="1" noChangeArrowheads="1"/>
          </p:cNvSpPr>
          <p:nvPr>
            <p:ph type="sldNum" sz="quarter" idx="11"/>
          </p:nvPr>
        </p:nvSpPr>
        <p:spPr>
          <a:ln/>
        </p:spPr>
        <p:txBody>
          <a:bodyPr/>
          <a:lstStyle>
            <a:lvl1pPr>
              <a:defRPr/>
            </a:lvl1pPr>
          </a:lstStyle>
          <a:p>
            <a:fld id="{9CAAFAB8-009B-E047-B3F8-1033296CA593}" type="slidenum">
              <a:rPr lang="ko-KR" altLang="en-US"/>
              <a:pPr/>
              <a:t>‹#›</a:t>
            </a:fld>
            <a:endParaRPr lang="en-US" altLang="ko-KR"/>
          </a:p>
        </p:txBody>
      </p:sp>
    </p:spTree>
    <p:extLst>
      <p:ext uri="{BB962C8B-B14F-4D97-AF65-F5344CB8AC3E}">
        <p14:creationId xmlns:p14="http://schemas.microsoft.com/office/powerpoint/2010/main" val="401006359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29B3D93E-560C-B642-D5E6-463BB7C81246}"/>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6" name="Rectangle 25">
            <a:extLst>
              <a:ext uri="{FF2B5EF4-FFF2-40B4-BE49-F238E27FC236}">
                <a16:creationId xmlns:a16="http://schemas.microsoft.com/office/drawing/2014/main" id="{86ED071B-BE93-555D-60A2-7D43480AB606}"/>
              </a:ext>
            </a:extLst>
          </p:cNvPr>
          <p:cNvSpPr>
            <a:spLocks noGrp="1" noChangeArrowheads="1"/>
          </p:cNvSpPr>
          <p:nvPr>
            <p:ph type="sldNum" sz="quarter" idx="11"/>
          </p:nvPr>
        </p:nvSpPr>
        <p:spPr>
          <a:ln/>
        </p:spPr>
        <p:txBody>
          <a:bodyPr/>
          <a:lstStyle>
            <a:lvl1pPr>
              <a:defRPr/>
            </a:lvl1pPr>
          </a:lstStyle>
          <a:p>
            <a:fld id="{5D1CBE9C-5E58-8347-89BE-E854C2A25A0C}" type="slidenum">
              <a:rPr lang="ko-KR" altLang="en-US"/>
              <a:pPr/>
              <a:t>‹#›</a:t>
            </a:fld>
            <a:endParaRPr lang="en-US" altLang="ko-KR"/>
          </a:p>
        </p:txBody>
      </p:sp>
    </p:spTree>
    <p:extLst>
      <p:ext uri="{BB962C8B-B14F-4D97-AF65-F5344CB8AC3E}">
        <p14:creationId xmlns:p14="http://schemas.microsoft.com/office/powerpoint/2010/main" val="1409730610"/>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8F7C4CD3-7405-E674-6EEA-334FF573D6DF}"/>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6" name="Rectangle 25">
            <a:extLst>
              <a:ext uri="{FF2B5EF4-FFF2-40B4-BE49-F238E27FC236}">
                <a16:creationId xmlns:a16="http://schemas.microsoft.com/office/drawing/2014/main" id="{D38C6C47-7401-74AA-4F13-79F68BE75824}"/>
              </a:ext>
            </a:extLst>
          </p:cNvPr>
          <p:cNvSpPr>
            <a:spLocks noGrp="1" noChangeArrowheads="1"/>
          </p:cNvSpPr>
          <p:nvPr>
            <p:ph type="sldNum" sz="quarter" idx="11"/>
          </p:nvPr>
        </p:nvSpPr>
        <p:spPr>
          <a:ln/>
        </p:spPr>
        <p:txBody>
          <a:bodyPr/>
          <a:lstStyle>
            <a:lvl1pPr>
              <a:defRPr/>
            </a:lvl1pPr>
          </a:lstStyle>
          <a:p>
            <a:fld id="{11BC6CEC-77A1-3A42-A196-D10F9CBC98FE}" type="slidenum">
              <a:rPr lang="ko-KR" altLang="en-US"/>
              <a:pPr/>
              <a:t>‹#›</a:t>
            </a:fld>
            <a:endParaRPr lang="en-US" altLang="ko-KR"/>
          </a:p>
        </p:txBody>
      </p:sp>
    </p:spTree>
    <p:extLst>
      <p:ext uri="{BB962C8B-B14F-4D97-AF65-F5344CB8AC3E}">
        <p14:creationId xmlns:p14="http://schemas.microsoft.com/office/powerpoint/2010/main" val="342946772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tx2"/>
        </a:solidFill>
        <a:effectLst/>
      </p:bgPr>
    </p:bg>
    <p:spTree>
      <p:nvGrpSpPr>
        <p:cNvPr id="1" name=""/>
        <p:cNvGrpSpPr/>
        <p:nvPr/>
      </p:nvGrpSpPr>
      <p:grpSpPr>
        <a:xfrm>
          <a:off x="0" y="0"/>
          <a:ext cx="0" cy="0"/>
          <a:chOff x="0" y="0"/>
          <a:chExt cx="0" cy="0"/>
        </a:xfrm>
      </p:grpSpPr>
      <p:sp>
        <p:nvSpPr>
          <p:cNvPr id="12534" name="Rectangle 246">
            <a:extLst>
              <a:ext uri="{FF2B5EF4-FFF2-40B4-BE49-F238E27FC236}">
                <a16:creationId xmlns:a16="http://schemas.microsoft.com/office/drawing/2014/main" id="{A5F11A0A-A70C-DA6F-4ED9-465B0E7660CC}"/>
              </a:ext>
            </a:extLst>
          </p:cNvPr>
          <p:cNvSpPr>
            <a:spLocks noChangeArrowheads="1"/>
          </p:cNvSpPr>
          <p:nvPr/>
        </p:nvSpPr>
        <p:spPr bwMode="gray">
          <a:xfrm>
            <a:off x="0" y="0"/>
            <a:ext cx="12192000" cy="838200"/>
          </a:xfrm>
          <a:prstGeom prst="rect">
            <a:avLst/>
          </a:prstGeom>
          <a:gradFill rotWithShape="0">
            <a:gsLst>
              <a:gs pos="0">
                <a:schemeClr val="hlink"/>
              </a:gs>
              <a:gs pos="100000">
                <a:schemeClr val="hlink">
                  <a:gamma/>
                  <a:tint val="21176"/>
                  <a:invGamma/>
                </a:schemeClr>
              </a:gs>
            </a:gsLst>
            <a:lin ang="0" scaled="1"/>
          </a:gradFill>
          <a:ln w="9525">
            <a:noFill/>
            <a:miter lim="800000"/>
            <a:headEnd/>
            <a:tailEnd/>
          </a:ln>
          <a:effectLst/>
        </p:spPr>
        <p:txBody>
          <a:bodyPr wrap="none" anchor="ctr"/>
          <a:lstStyle/>
          <a:p>
            <a:pPr>
              <a:defRPr/>
            </a:pPr>
            <a:endParaRPr lang="en-US"/>
          </a:p>
        </p:txBody>
      </p:sp>
      <p:sp>
        <p:nvSpPr>
          <p:cNvPr id="1027" name="Rectangle 250">
            <a:extLst>
              <a:ext uri="{FF2B5EF4-FFF2-40B4-BE49-F238E27FC236}">
                <a16:creationId xmlns:a16="http://schemas.microsoft.com/office/drawing/2014/main" id="{DAE002B0-4B93-EA31-D1DA-FDB9248BC76F}"/>
              </a:ext>
            </a:extLst>
          </p:cNvPr>
          <p:cNvSpPr>
            <a:spLocks noChangeArrowheads="1"/>
          </p:cNvSpPr>
          <p:nvPr/>
        </p:nvSpPr>
        <p:spPr bwMode="white">
          <a:xfrm>
            <a:off x="0" y="990600"/>
            <a:ext cx="12192000" cy="3657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28" name="AutoShape 249">
            <a:extLst>
              <a:ext uri="{FF2B5EF4-FFF2-40B4-BE49-F238E27FC236}">
                <a16:creationId xmlns:a16="http://schemas.microsoft.com/office/drawing/2014/main" id="{6D719A22-802C-D24C-2E79-ECE7CAABC488}"/>
              </a:ext>
            </a:extLst>
          </p:cNvPr>
          <p:cNvSpPr>
            <a:spLocks noChangeArrowheads="1"/>
          </p:cNvSpPr>
          <p:nvPr/>
        </p:nvSpPr>
        <p:spPr bwMode="white">
          <a:xfrm>
            <a:off x="0" y="3886200"/>
            <a:ext cx="12192000" cy="2971800"/>
          </a:xfrm>
          <a:prstGeom prst="flowChartDocumen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29" name="Rectangle 22">
            <a:extLst>
              <a:ext uri="{FF2B5EF4-FFF2-40B4-BE49-F238E27FC236}">
                <a16:creationId xmlns:a16="http://schemas.microsoft.com/office/drawing/2014/main" id="{DECFB1B5-F82B-BEC2-B9F2-B370219A0713}"/>
              </a:ext>
            </a:extLst>
          </p:cNvPr>
          <p:cNvSpPr>
            <a:spLocks noGrp="1" noChangeArrowheads="1"/>
          </p:cNvSpPr>
          <p:nvPr>
            <p:ph type="body" idx="1"/>
          </p:nvPr>
        </p:nvSpPr>
        <p:spPr bwMode="auto">
          <a:xfrm>
            <a:off x="508000" y="1143000"/>
            <a:ext cx="11277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 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2312" name="Rectangle 24">
            <a:extLst>
              <a:ext uri="{FF2B5EF4-FFF2-40B4-BE49-F238E27FC236}">
                <a16:creationId xmlns:a16="http://schemas.microsoft.com/office/drawing/2014/main" id="{FCEAF3D8-8F76-CC85-8860-DC892B62560D}"/>
              </a:ext>
            </a:extLst>
          </p:cNvPr>
          <p:cNvSpPr>
            <a:spLocks noGrp="1" noChangeArrowheads="1"/>
          </p:cNvSpPr>
          <p:nvPr>
            <p:ph type="ftr" sz="quarter" idx="3"/>
          </p:nvPr>
        </p:nvSpPr>
        <p:spPr bwMode="ltGray">
          <a:xfrm>
            <a:off x="7823200" y="6477000"/>
            <a:ext cx="3657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solidFill>
                  <a:schemeClr val="hlink"/>
                </a:solidFill>
                <a:latin typeface="+mn-lt"/>
                <a:ea typeface="굴림" pitchFamily="34" charset="-127"/>
              </a:defRPr>
            </a:lvl1pPr>
          </a:lstStyle>
          <a:p>
            <a:pPr>
              <a:defRPr/>
            </a:pPr>
            <a:r>
              <a:rPr lang="en-US" altLang="ko-KR"/>
              <a:t>Company Logo</a:t>
            </a:r>
          </a:p>
        </p:txBody>
      </p:sp>
      <p:sp>
        <p:nvSpPr>
          <p:cNvPr id="12313" name="Rectangle 25">
            <a:extLst>
              <a:ext uri="{FF2B5EF4-FFF2-40B4-BE49-F238E27FC236}">
                <a16:creationId xmlns:a16="http://schemas.microsoft.com/office/drawing/2014/main" id="{71B40E1A-4F5D-B9F2-F2BE-D3ABF1FA5479}"/>
              </a:ext>
            </a:extLst>
          </p:cNvPr>
          <p:cNvSpPr>
            <a:spLocks noGrp="1" noChangeArrowheads="1"/>
          </p:cNvSpPr>
          <p:nvPr>
            <p:ph type="sldNum" sz="quarter" idx="4"/>
          </p:nvPr>
        </p:nvSpPr>
        <p:spPr bwMode="ltGray">
          <a:xfrm>
            <a:off x="11480800" y="6477000"/>
            <a:ext cx="711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b="1">
                <a:solidFill>
                  <a:schemeClr val="hlink"/>
                </a:solidFill>
                <a:latin typeface="Verdana" panose="020B0604030504040204" pitchFamily="34" charset="0"/>
                <a:ea typeface="굴림" panose="020B0600000101010101" pitchFamily="34" charset="-127"/>
              </a:defRPr>
            </a:lvl1pPr>
          </a:lstStyle>
          <a:p>
            <a:fld id="{EC25E227-4E91-C24E-884B-AC4C58BB7E02}" type="slidenum">
              <a:rPr lang="ko-KR" altLang="en-US"/>
              <a:pPr/>
              <a:t>‹#›</a:t>
            </a:fld>
            <a:endParaRPr lang="en-US" altLang="ko-KR"/>
          </a:p>
        </p:txBody>
      </p:sp>
      <p:sp>
        <p:nvSpPr>
          <p:cNvPr id="1032" name="Rectangle 21">
            <a:extLst>
              <a:ext uri="{FF2B5EF4-FFF2-40B4-BE49-F238E27FC236}">
                <a16:creationId xmlns:a16="http://schemas.microsoft.com/office/drawing/2014/main" id="{6AF7C297-F96A-04DF-2B1B-E87B7BC834B8}"/>
              </a:ext>
            </a:extLst>
          </p:cNvPr>
          <p:cNvSpPr>
            <a:spLocks noGrp="1" noChangeArrowheads="1"/>
          </p:cNvSpPr>
          <p:nvPr>
            <p:ph type="title"/>
          </p:nvPr>
        </p:nvSpPr>
        <p:spPr bwMode="gray">
          <a:xfrm>
            <a:off x="406400" y="152400"/>
            <a:ext cx="1036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1033" name="Oval 254">
            <a:extLst>
              <a:ext uri="{FF2B5EF4-FFF2-40B4-BE49-F238E27FC236}">
                <a16:creationId xmlns:a16="http://schemas.microsoft.com/office/drawing/2014/main" id="{0617F4B2-9D6F-7AFF-2A68-BF16D8748657}"/>
              </a:ext>
            </a:extLst>
          </p:cNvPr>
          <p:cNvSpPr>
            <a:spLocks noChangeArrowheads="1"/>
          </p:cNvSpPr>
          <p:nvPr/>
        </p:nvSpPr>
        <p:spPr bwMode="gray">
          <a:xfrm>
            <a:off x="9855201" y="152401"/>
            <a:ext cx="345017" cy="238125"/>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34" name="Oval 255">
            <a:extLst>
              <a:ext uri="{FF2B5EF4-FFF2-40B4-BE49-F238E27FC236}">
                <a16:creationId xmlns:a16="http://schemas.microsoft.com/office/drawing/2014/main" id="{51841071-F855-5837-1FBA-EC70D5AD3404}"/>
              </a:ext>
            </a:extLst>
          </p:cNvPr>
          <p:cNvSpPr>
            <a:spLocks noChangeArrowheads="1"/>
          </p:cNvSpPr>
          <p:nvPr/>
        </p:nvSpPr>
        <p:spPr bwMode="gray">
          <a:xfrm>
            <a:off x="10259485" y="611188"/>
            <a:ext cx="478367" cy="322262"/>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35" name="Oval 256">
            <a:extLst>
              <a:ext uri="{FF2B5EF4-FFF2-40B4-BE49-F238E27FC236}">
                <a16:creationId xmlns:a16="http://schemas.microsoft.com/office/drawing/2014/main" id="{76F687F9-E15E-579C-63C2-8C45B285E21B}"/>
              </a:ext>
            </a:extLst>
          </p:cNvPr>
          <p:cNvSpPr>
            <a:spLocks noChangeArrowheads="1"/>
          </p:cNvSpPr>
          <p:nvPr/>
        </p:nvSpPr>
        <p:spPr bwMode="gray">
          <a:xfrm>
            <a:off x="11140018" y="120651"/>
            <a:ext cx="679449" cy="468313"/>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4462"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 id="2147484461" r:id="rId13"/>
  </p:sldLayoutIdLst>
  <p:transition>
    <p:wipe dir="r"/>
  </p:transition>
  <p:hf sldNum="0" hd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5670FB3B-1387-A755-D9B6-1B2C6FCC21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3415" r="93496">
                        <a14:foregroundMark x1="9431" y1="29286" x2="20965" y2="33464"/>
                        <a14:foregroundMark x1="20896" y1="31038" x2="5366" y2="31429"/>
                        <a14:foregroundMark x1="5366" y1="31429" x2="20949" y2="32906"/>
                        <a14:foregroundMark x1="21269" y1="44183" x2="10081" y2="45000"/>
                        <a14:foregroundMark x1="10081" y1="45000" x2="6179" y2="32857"/>
                        <a14:foregroundMark x1="3415" y1="42857" x2="3415" y2="42857"/>
                        <a14:foregroundMark x1="9268" y1="16429" x2="9268" y2="16429"/>
                        <a14:foregroundMark x1="13659" y1="15000" x2="13659" y2="15000"/>
                        <a14:foregroundMark x1="14309" y1="83571" x2="14309" y2="83571"/>
                        <a14:foregroundMark x1="7642" y1="82143" x2="7642" y2="82143"/>
                        <a14:foregroundMark x1="6504" y1="71429" x2="15122" y2="88571"/>
                        <a14:foregroundMark x1="15122" y1="88571" x2="6667" y2="85000"/>
                        <a14:foregroundMark x1="6667" y1="85000" x2="9106" y2="81429"/>
                        <a14:backgroundMark x1="24715" y1="70714" x2="41789" y2="72143"/>
                        <a14:backgroundMark x1="41789" y1="72143" x2="86992" y2="65000"/>
                        <a14:backgroundMark x1="86992" y1="65000" x2="95772" y2="66429"/>
                        <a14:backgroundMark x1="25041" y1="42857" x2="94797" y2="35000"/>
                        <a14:backgroundMark x1="91220" y1="30714" x2="94797" y2="51429"/>
                        <a14:backgroundMark x1="24065" y1="20000" x2="25041" y2="54286"/>
                      </a14:backgroundRemoval>
                    </a14:imgEffect>
                  </a14:imgLayer>
                </a14:imgProps>
              </a:ext>
              <a:ext uri="{28A0092B-C50C-407E-A947-70E740481C1C}">
                <a14:useLocalDpi xmlns:a14="http://schemas.microsoft.com/office/drawing/2010/main" val="0"/>
              </a:ext>
            </a:extLst>
          </a:blip>
          <a:srcRect r="77149"/>
          <a:stretch/>
        </p:blipFill>
        <p:spPr bwMode="auto">
          <a:xfrm>
            <a:off x="31531" y="0"/>
            <a:ext cx="932676" cy="9291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FE6FAC-9E98-E15C-3F99-964154A3413F}"/>
              </a:ext>
            </a:extLst>
          </p:cNvPr>
          <p:cNvSpPr txBox="1"/>
          <p:nvPr/>
        </p:nvSpPr>
        <p:spPr>
          <a:xfrm>
            <a:off x="31531" y="95227"/>
            <a:ext cx="6212263" cy="738664"/>
          </a:xfrm>
          <a:prstGeom prst="rect">
            <a:avLst/>
          </a:prstGeom>
          <a:noFill/>
        </p:spPr>
        <p:txBody>
          <a:bodyPr wrap="square" rtlCol="0">
            <a:spAutoFit/>
          </a:bodyPr>
          <a:lstStyle/>
          <a:p>
            <a:pPr algn="ctr"/>
            <a:r>
              <a:rPr lang="vi-VN" sz="2400" b="1" dirty="0"/>
              <a:t>BỘ GIÁO DỤC VÀ ĐÀO TẠO</a:t>
            </a:r>
          </a:p>
          <a:p>
            <a:pPr algn="ctr"/>
            <a:r>
              <a:rPr lang="en-US" dirty="0"/>
              <a:t>MINISTRY OF EDUCATION AND TRAINING</a:t>
            </a:r>
          </a:p>
        </p:txBody>
      </p:sp>
      <p:sp>
        <p:nvSpPr>
          <p:cNvPr id="9" name="Title 1">
            <a:extLst>
              <a:ext uri="{FF2B5EF4-FFF2-40B4-BE49-F238E27FC236}">
                <a16:creationId xmlns:a16="http://schemas.microsoft.com/office/drawing/2014/main" id="{559E3DCC-0D7A-E468-26F8-12FD51EF5EBB}"/>
              </a:ext>
            </a:extLst>
          </p:cNvPr>
          <p:cNvSpPr txBox="1">
            <a:spLocks/>
          </p:cNvSpPr>
          <p:nvPr/>
        </p:nvSpPr>
        <p:spPr bwMode="gray">
          <a:xfrm>
            <a:off x="535969" y="1676400"/>
            <a:ext cx="11201400" cy="2387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a:lstStyle>
          <a:p>
            <a:pPr algn="ctr">
              <a:spcAft>
                <a:spcPts val="600"/>
              </a:spcAft>
            </a:pPr>
            <a:r>
              <a:rPr lang="vi-VN" sz="4800" dirty="0">
                <a:solidFill>
                  <a:srgbClr val="FF0000"/>
                </a:solidFill>
                <a:latin typeface="Arial" panose="020B0604020202020204" pitchFamily="34" charset="0"/>
                <a:cs typeface="Arial" panose="020B0604020202020204" pitchFamily="34" charset="0"/>
              </a:rPr>
              <a:t>T</a:t>
            </a:r>
            <a:r>
              <a:rPr lang="en-US" sz="4800" dirty="0">
                <a:solidFill>
                  <a:srgbClr val="FF0000"/>
                </a:solidFill>
                <a:latin typeface="Arial" panose="020B0604020202020204" pitchFamily="34" charset="0"/>
                <a:cs typeface="Arial" panose="020B0604020202020204" pitchFamily="34" charset="0"/>
              </a:rPr>
              <a:t>Ổ CHỨC DẠY HỌC </a:t>
            </a:r>
          </a:p>
          <a:p>
            <a:pPr algn="ctr">
              <a:spcBef>
                <a:spcPts val="600"/>
              </a:spcBef>
              <a:spcAft>
                <a:spcPts val="600"/>
              </a:spcAft>
            </a:pPr>
            <a:r>
              <a:rPr lang="en-US" sz="36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MÔN KHOA HỌC TỰ NHIÊN, LỊCH SỬ VÀ ĐỊA LÍ, </a:t>
            </a:r>
          </a:p>
          <a:p>
            <a:pPr algn="ctr">
              <a:spcBef>
                <a:spcPts val="600"/>
              </a:spcBef>
              <a:spcAft>
                <a:spcPts val="600"/>
              </a:spcAft>
            </a:pPr>
            <a:r>
              <a:rPr lang="en-US" sz="36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HOẠT ĐỘNG TRẢI NGHIỆM, HƯỚNG NGHIỆP</a:t>
            </a:r>
          </a:p>
        </p:txBody>
      </p:sp>
      <p:sp>
        <p:nvSpPr>
          <p:cNvPr id="10" name="TextBox 9">
            <a:extLst>
              <a:ext uri="{FF2B5EF4-FFF2-40B4-BE49-F238E27FC236}">
                <a16:creationId xmlns:a16="http://schemas.microsoft.com/office/drawing/2014/main" id="{3CD0B344-04B3-3EA9-73F2-D0757FD68F46}"/>
              </a:ext>
            </a:extLst>
          </p:cNvPr>
          <p:cNvSpPr txBox="1"/>
          <p:nvPr/>
        </p:nvSpPr>
        <p:spPr>
          <a:xfrm>
            <a:off x="10591800" y="6400800"/>
            <a:ext cx="1588897" cy="369332"/>
          </a:xfrm>
          <a:prstGeom prst="rect">
            <a:avLst/>
          </a:prstGeom>
          <a:noFill/>
        </p:spPr>
        <p:txBody>
          <a:bodyPr wrap="none" rtlCol="0">
            <a:spAutoFit/>
          </a:bodyPr>
          <a:lstStyle/>
          <a:p>
            <a:r>
              <a:rPr lang="en-VN">
                <a:solidFill>
                  <a:schemeClr val="bg1"/>
                </a:solidFill>
                <a:latin typeface="Candara" panose="020E0502030303020204" pitchFamily="34" charset="0"/>
              </a:rPr>
              <a:t>Tháng </a:t>
            </a:r>
            <a:r>
              <a:rPr lang="vi-VN" dirty="0">
                <a:solidFill>
                  <a:schemeClr val="bg1"/>
                </a:solidFill>
                <a:latin typeface="Candara" panose="020E0502030303020204" pitchFamily="34" charset="0"/>
              </a:rPr>
              <a:t>12</a:t>
            </a:r>
            <a:r>
              <a:rPr lang="en-VN" dirty="0">
                <a:solidFill>
                  <a:schemeClr val="bg1"/>
                </a:solidFill>
                <a:latin typeface="Candara" panose="020E0502030303020204" pitchFamily="34" charset="0"/>
              </a:rPr>
              <a:t>/2023</a:t>
            </a:r>
          </a:p>
        </p:txBody>
      </p:sp>
      <p:sp>
        <p:nvSpPr>
          <p:cNvPr id="2" name="Title 1">
            <a:extLst>
              <a:ext uri="{FF2B5EF4-FFF2-40B4-BE49-F238E27FC236}">
                <a16:creationId xmlns:a16="http://schemas.microsoft.com/office/drawing/2014/main" id="{7F7CE383-95BA-1C54-C6FB-61CEC8425FC6}"/>
              </a:ext>
            </a:extLst>
          </p:cNvPr>
          <p:cNvSpPr>
            <a:spLocks noGrp="1"/>
          </p:cNvSpPr>
          <p:nvPr>
            <p:ph type="title"/>
          </p:nvPr>
        </p:nvSpPr>
        <p:spPr>
          <a:xfrm>
            <a:off x="3158444" y="5638800"/>
            <a:ext cx="9677400" cy="609600"/>
          </a:xfrm>
        </p:spPr>
        <p:txBody>
          <a:bodyPr/>
          <a:lstStyle/>
          <a:p>
            <a:pPr>
              <a:spcBef>
                <a:spcPts val="600"/>
              </a:spcBef>
              <a:spcAft>
                <a:spcPts val="600"/>
              </a:spcAft>
            </a:pPr>
            <a:r>
              <a:rPr lang="en-US" sz="2200" b="0" i="1" dirty="0">
                <a:solidFill>
                  <a:schemeClr val="accent6">
                    <a:lumMod val="50000"/>
                  </a:schemeClr>
                </a:solidFill>
                <a:latin typeface="Arial" panose="020B0604020202020204" pitchFamily="34" charset="0"/>
                <a:cs typeface="Arial" panose="020B0604020202020204" pitchFamily="34" charset="0"/>
              </a:rPr>
              <a:t>PGS.TS Nguyễn Xuân Thành - Vụ </a:t>
            </a:r>
            <a:r>
              <a:rPr lang="en-US" sz="2200" b="0" i="1" dirty="0" err="1">
                <a:solidFill>
                  <a:schemeClr val="accent6">
                    <a:lumMod val="50000"/>
                  </a:schemeClr>
                </a:solidFill>
                <a:latin typeface="Arial" panose="020B0604020202020204" pitchFamily="34" charset="0"/>
                <a:cs typeface="Arial" panose="020B0604020202020204" pitchFamily="34" charset="0"/>
              </a:rPr>
              <a:t>trưởng</a:t>
            </a:r>
            <a:r>
              <a:rPr lang="en-US" sz="2200" b="0" i="1" dirty="0">
                <a:solidFill>
                  <a:schemeClr val="accent6">
                    <a:lumMod val="50000"/>
                  </a:schemeClr>
                </a:solidFill>
                <a:latin typeface="Arial" panose="020B0604020202020204" pitchFamily="34" charset="0"/>
                <a:cs typeface="Arial" panose="020B0604020202020204" pitchFamily="34" charset="0"/>
              </a:rPr>
              <a:t> Vụ </a:t>
            </a:r>
            <a:r>
              <a:rPr lang="en-US" sz="2200" b="0" i="1" dirty="0" err="1">
                <a:solidFill>
                  <a:schemeClr val="accent6">
                    <a:lumMod val="50000"/>
                  </a:schemeClr>
                </a:solidFill>
                <a:latin typeface="Arial" panose="020B0604020202020204" pitchFamily="34" charset="0"/>
                <a:cs typeface="Arial" panose="020B0604020202020204" pitchFamily="34" charset="0"/>
              </a:rPr>
              <a:t>Giáo</a:t>
            </a:r>
            <a:r>
              <a:rPr lang="en-US" sz="2200" b="0" i="1" dirty="0">
                <a:solidFill>
                  <a:schemeClr val="accent6">
                    <a:lumMod val="50000"/>
                  </a:schemeClr>
                </a:solidFill>
                <a:latin typeface="Arial" panose="020B0604020202020204" pitchFamily="34" charset="0"/>
                <a:cs typeface="Arial" panose="020B0604020202020204" pitchFamily="34" charset="0"/>
              </a:rPr>
              <a:t> </a:t>
            </a:r>
            <a:r>
              <a:rPr lang="en-US" sz="2200" b="0" i="1" dirty="0" err="1">
                <a:solidFill>
                  <a:schemeClr val="accent6">
                    <a:lumMod val="50000"/>
                  </a:schemeClr>
                </a:solidFill>
                <a:latin typeface="Arial" panose="020B0604020202020204" pitchFamily="34" charset="0"/>
                <a:cs typeface="Arial" panose="020B0604020202020204" pitchFamily="34" charset="0"/>
              </a:rPr>
              <a:t>dục</a:t>
            </a:r>
            <a:r>
              <a:rPr lang="en-US" sz="2200" b="0" i="1" dirty="0">
                <a:solidFill>
                  <a:schemeClr val="accent6">
                    <a:lumMod val="50000"/>
                  </a:schemeClr>
                </a:solidFill>
                <a:latin typeface="Arial" panose="020B0604020202020204" pitchFamily="34" charset="0"/>
                <a:cs typeface="Arial" panose="020B0604020202020204" pitchFamily="34" charset="0"/>
              </a:rPr>
              <a:t> Trung </a:t>
            </a:r>
            <a:r>
              <a:rPr lang="en-US" sz="2200" b="0" i="1" dirty="0" err="1">
                <a:solidFill>
                  <a:schemeClr val="accent6">
                    <a:lumMod val="50000"/>
                  </a:schemeClr>
                </a:solidFill>
                <a:latin typeface="Arial" panose="020B0604020202020204" pitchFamily="34" charset="0"/>
                <a:cs typeface="Arial" panose="020B0604020202020204" pitchFamily="34" charset="0"/>
              </a:rPr>
              <a:t>học</a:t>
            </a:r>
            <a:endParaRPr lang="en-US" sz="2200" b="0" i="1" dirty="0">
              <a:solidFill>
                <a:schemeClr val="accent6">
                  <a:lumMod val="50000"/>
                </a:schemeClr>
              </a:solidFill>
              <a:latin typeface="Arial" panose="020B0604020202020204" pitchFamily="34" charset="0"/>
              <a:cs typeface="Arial" panose="020B0604020202020204" pitchFamily="34"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BD494A-DA45-C761-4B27-583E701F352C}"/>
              </a:ext>
            </a:extLst>
          </p:cNvPr>
          <p:cNvSpPr>
            <a:spLocks noGrp="1"/>
          </p:cNvSpPr>
          <p:nvPr>
            <p:ph type="title"/>
          </p:nvPr>
        </p:nvSpPr>
        <p:spPr/>
        <p:txBody>
          <a:bodyPr/>
          <a:lstStyle/>
          <a:p>
            <a:r>
              <a:rPr lang="en-US" dirty="0" err="1">
                <a:solidFill>
                  <a:srgbClr val="FF0000"/>
                </a:solidFill>
              </a:rPr>
              <a:t>Công</a:t>
            </a:r>
            <a:r>
              <a:rPr lang="en-US" dirty="0">
                <a:solidFill>
                  <a:srgbClr val="FF0000"/>
                </a:solidFill>
              </a:rPr>
              <a:t> </a:t>
            </a:r>
            <a:r>
              <a:rPr lang="en-US" dirty="0" err="1">
                <a:solidFill>
                  <a:srgbClr val="FF0000"/>
                </a:solidFill>
              </a:rPr>
              <a:t>văn</a:t>
            </a:r>
            <a:r>
              <a:rPr lang="en-US" dirty="0">
                <a:solidFill>
                  <a:srgbClr val="FF0000"/>
                </a:solidFill>
              </a:rPr>
              <a:t> 5512 (</a:t>
            </a:r>
            <a:r>
              <a:rPr lang="en-US" dirty="0" err="1">
                <a:solidFill>
                  <a:srgbClr val="FF0000"/>
                </a:solidFill>
              </a:rPr>
              <a:t>Năm</a:t>
            </a:r>
            <a:r>
              <a:rPr lang="en-US" dirty="0">
                <a:solidFill>
                  <a:srgbClr val="FF0000"/>
                </a:solidFill>
              </a:rPr>
              <a:t> 2020)</a:t>
            </a:r>
          </a:p>
        </p:txBody>
      </p:sp>
      <p:sp>
        <p:nvSpPr>
          <p:cNvPr id="6" name="Content Placeholder 5">
            <a:extLst>
              <a:ext uri="{FF2B5EF4-FFF2-40B4-BE49-F238E27FC236}">
                <a16:creationId xmlns:a16="http://schemas.microsoft.com/office/drawing/2014/main" id="{2D49BDF8-4B26-4823-9C25-7FB880B65571}"/>
              </a:ext>
            </a:extLst>
          </p:cNvPr>
          <p:cNvSpPr>
            <a:spLocks noGrp="1"/>
          </p:cNvSpPr>
          <p:nvPr>
            <p:ph idx="1"/>
          </p:nvPr>
        </p:nvSpPr>
        <p:spPr>
          <a:xfrm>
            <a:off x="406400" y="1143000"/>
            <a:ext cx="11379200" cy="5181600"/>
          </a:xfrm>
        </p:spPr>
        <p:txBody>
          <a:bodyPr/>
          <a:lstStyle/>
          <a:p>
            <a:pPr algn="just"/>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 từng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học</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 bảo đảm tổng số tiết/năm học quy định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bảo đảm tính khoa học, sư phạm, không gây áp lực đối với học sinh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 bắt buộc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ở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tuần</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vi-VN"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bắt buộc phải chia đều số tiết/tuần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ngũ</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b="0" dirty="0">
                <a:effectLst/>
                <a:latin typeface="Times New Roman" panose="02020603050405020304" pitchFamily="18" charset="0"/>
                <a:ea typeface="Calibri" panose="020F0502020204030204" pitchFamily="34" charset="0"/>
                <a:cs typeface="Times New Roman" panose="02020603050405020304" pitchFamily="18" charset="0"/>
              </a:rPr>
              <a:t> M</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ỗi mạch nội dung của môn Khoa học tự nhiên có thể phân công cho một giáo viên có chuyên môn phù hợp để </a:t>
            </a:r>
            <a:r>
              <a:rPr lang="vi-VN"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bắt đầu thực hiện và hoàn thành trong từng 1/2 học kì</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 của năm học; mỗi mạch nội dung của môn Lịch sử và Địa lí có thể phân công cho một giáo viên Lịch sử và một giáo viên Địa lí để bắt đầu thực hiện và hoàn thành trong từng học kì của năm học.</a:t>
            </a:r>
            <a:endParaRPr lang="en-US" b="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DF2E7EA-E6D0-BBEA-3202-A276FF2E945E}"/>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196213375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03DD-9E20-DD49-62F0-A291AA48A88B}"/>
              </a:ext>
            </a:extLst>
          </p:cNvPr>
          <p:cNvSpPr>
            <a:spLocks noGrp="1"/>
          </p:cNvSpPr>
          <p:nvPr>
            <p:ph type="title"/>
          </p:nvPr>
        </p:nvSpPr>
        <p:spPr/>
        <p:txBody>
          <a:bodyPr/>
          <a:lstStyle/>
          <a:p>
            <a:r>
              <a:rPr lang="en-US" dirty="0">
                <a:solidFill>
                  <a:srgbClr val="FF0000"/>
                </a:solidFill>
              </a:rPr>
              <a:t>CV 2613 (</a:t>
            </a:r>
            <a:r>
              <a:rPr lang="en-US" dirty="0" err="1">
                <a:solidFill>
                  <a:srgbClr val="FF0000"/>
                </a:solidFill>
              </a:rPr>
              <a:t>năm</a:t>
            </a:r>
            <a:r>
              <a:rPr lang="en-US" dirty="0">
                <a:solidFill>
                  <a:srgbClr val="FF0000"/>
                </a:solidFill>
              </a:rPr>
              <a:t> 2021); CV 1496 (</a:t>
            </a:r>
            <a:r>
              <a:rPr lang="en-US" dirty="0" err="1">
                <a:solidFill>
                  <a:srgbClr val="FF0000"/>
                </a:solidFill>
              </a:rPr>
              <a:t>năm</a:t>
            </a:r>
            <a:r>
              <a:rPr lang="en-US" dirty="0">
                <a:solidFill>
                  <a:srgbClr val="FF0000"/>
                </a:solidFill>
              </a:rPr>
              <a:t> 2022)</a:t>
            </a:r>
          </a:p>
        </p:txBody>
      </p:sp>
      <p:sp>
        <p:nvSpPr>
          <p:cNvPr id="3" name="Content Placeholder 2">
            <a:extLst>
              <a:ext uri="{FF2B5EF4-FFF2-40B4-BE49-F238E27FC236}">
                <a16:creationId xmlns:a16="http://schemas.microsoft.com/office/drawing/2014/main" id="{7EBF893B-9B16-EBCD-85A4-94D32B43434F}"/>
              </a:ext>
            </a:extLst>
          </p:cNvPr>
          <p:cNvSpPr>
            <a:spLocks noGrp="1"/>
          </p:cNvSpPr>
          <p:nvPr>
            <p:ph idx="1"/>
          </p:nvPr>
        </p:nvSpPr>
        <p:spPr>
          <a:xfrm>
            <a:off x="152400" y="1066800"/>
            <a:ext cx="11633200" cy="5638800"/>
          </a:xfrm>
        </p:spPr>
        <p:txBody>
          <a:bodyPr/>
          <a:lstStyle/>
          <a:p>
            <a:pPr algn="just">
              <a:spcBef>
                <a:spcPts val="400"/>
              </a:spcBef>
              <a:spcAft>
                <a:spcPts val="400"/>
              </a:spcAft>
            </a:pPr>
            <a:r>
              <a:rPr lang="en-US" sz="2400" dirty="0" err="1">
                <a:solidFill>
                  <a:schemeClr val="accent6">
                    <a:lumMod val="75000"/>
                  </a:schemeClr>
                </a:solidFill>
                <a:latin typeface="Times New Roman" panose="02020603050405020304" pitchFamily="18" charset="0"/>
                <a:cs typeface="Times New Roman" panose="02020603050405020304" pitchFamily="18" charset="0"/>
              </a:rPr>
              <a:t>LSĐL</a:t>
            </a:r>
            <a:r>
              <a:rPr lang="en-US" sz="2400" b="0" dirty="0">
                <a:latin typeface="Times New Roman" panose="02020603050405020304" pitchFamily="18"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tiễn</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0" spc="-3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kiểm tra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 kì được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vi-VN"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theo ma trận</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đặc tả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đề kiểm tra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Lịch sử và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Địa l</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í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dirty="0">
                <a:solidFill>
                  <a:schemeClr val="accent6">
                    <a:lumMod val="75000"/>
                  </a:schemeClr>
                </a:solidFill>
                <a:latin typeface="Times New Roman" panose="02020603050405020304" pitchFamily="18" charset="0"/>
                <a:cs typeface="Times New Roman" panose="02020603050405020304" pitchFamily="18" charset="0"/>
              </a:rPr>
              <a:t>KHTN</a:t>
            </a:r>
            <a:r>
              <a:rPr lang="en-US" sz="2400" b="0" dirty="0">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ế</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khóa</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linh</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kiểm tra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định kì được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 theo ma trận</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đặc tả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đề kiểm tra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spc="-1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spc="-1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HĐTNHN</a:t>
            </a:r>
            <a:r>
              <a:rPr lang="en-US" sz="2400" b="0" spc="-1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rPr>
              <a:t>Các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chủ</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đề</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hoạt</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động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theo</a:t>
            </a:r>
            <a:r>
              <a:rPr lang="en-US" sz="2400" b="0" dirty="0">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hình</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thức</a:t>
            </a:r>
            <a:r>
              <a:rPr lang="en-US" sz="2400" b="0" dirty="0">
                <a:solidFill>
                  <a:srgbClr val="FF0000"/>
                </a:solidFill>
                <a:effectLst/>
                <a:latin typeface="Times New Roman" panose="02020603050405020304" pitchFamily="18" charset="0"/>
                <a:ea typeface="Calibri" panose="020F0502020204030204" pitchFamily="34" charset="0"/>
              </a:rPr>
              <a:t> Sinh </a:t>
            </a:r>
            <a:r>
              <a:rPr lang="en-US" sz="2400" b="0" dirty="0" err="1">
                <a:solidFill>
                  <a:srgbClr val="FF0000"/>
                </a:solidFill>
                <a:effectLst/>
                <a:latin typeface="Times New Roman" panose="02020603050405020304" pitchFamily="18" charset="0"/>
                <a:ea typeface="Calibri" panose="020F0502020204030204" pitchFamily="34" charset="0"/>
              </a:rPr>
              <a:t>hoạt</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lớp</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và</a:t>
            </a:r>
            <a:r>
              <a:rPr lang="en-US" sz="2400" b="0" dirty="0">
                <a:solidFill>
                  <a:srgbClr val="FF0000"/>
                </a:solidFill>
                <a:effectLst/>
                <a:latin typeface="Times New Roman" panose="02020603050405020304" pitchFamily="18" charset="0"/>
                <a:ea typeface="Calibri" panose="020F0502020204030204" pitchFamily="34" charset="0"/>
              </a:rPr>
              <a:t> Sinh </a:t>
            </a:r>
            <a:r>
              <a:rPr lang="en-US" sz="2400" b="0" dirty="0" err="1">
                <a:solidFill>
                  <a:srgbClr val="FF0000"/>
                </a:solidFill>
                <a:effectLst/>
                <a:latin typeface="Times New Roman" panose="02020603050405020304" pitchFamily="18" charset="0"/>
                <a:ea typeface="Calibri" panose="020F0502020204030204" pitchFamily="34" charset="0"/>
              </a:rPr>
              <a:t>hoạt</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dưới</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cờ</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thực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hiện</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theo</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hướng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bảo</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đảm</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sự</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phù</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hợp</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về</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nội</a:t>
            </a:r>
            <a:r>
              <a:rPr lang="en-US" sz="2400" b="0" dirty="0">
                <a:effectLst/>
                <a:latin typeface="Times New Roman" panose="02020603050405020304" pitchFamily="18" charset="0"/>
                <a:ea typeface="Calibri" panose="020F0502020204030204" pitchFamily="34" charset="0"/>
              </a:rPr>
              <a:t> dung </a:t>
            </a:r>
            <a:r>
              <a:rPr lang="en-US" sz="2400" b="0" dirty="0" err="1">
                <a:effectLst/>
                <a:latin typeface="Times New Roman" panose="02020603050405020304" pitchFamily="18" charset="0"/>
                <a:ea typeface="Calibri" panose="020F0502020204030204" pitchFamily="34" charset="0"/>
              </a:rPr>
              <a:t>và</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thời</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lượng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để</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dành</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thời</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gian</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cho</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việc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tổ</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chức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các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nội</a:t>
            </a:r>
            <a:r>
              <a:rPr lang="en-US" sz="2400" b="0" dirty="0">
                <a:effectLst/>
                <a:latin typeface="Times New Roman" panose="02020603050405020304" pitchFamily="18" charset="0"/>
                <a:ea typeface="Calibri" panose="020F0502020204030204" pitchFamily="34" charset="0"/>
              </a:rPr>
              <a:t> dung </a:t>
            </a:r>
            <a:r>
              <a:rPr lang="en-US" sz="2400" b="0" dirty="0" err="1">
                <a:effectLst/>
                <a:latin typeface="Times New Roman" panose="02020603050405020304" pitchFamily="18" charset="0"/>
                <a:ea typeface="Calibri" panose="020F0502020204030204" pitchFamily="34" charset="0"/>
              </a:rPr>
              <a:t>hoạt</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động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khác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của</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lớp</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của</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trường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theo</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quy</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định</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81B489E-8A3D-B77E-FA75-1275B332F24A}"/>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701507890"/>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A269-9535-280F-5E8D-99CB6BE2FFA4}"/>
              </a:ext>
            </a:extLst>
          </p:cNvPr>
          <p:cNvSpPr>
            <a:spLocks noGrp="1"/>
          </p:cNvSpPr>
          <p:nvPr>
            <p:ph type="title"/>
          </p:nvPr>
        </p:nvSpPr>
        <p:spPr/>
        <p:txBody>
          <a:bodyPr/>
          <a:lstStyle/>
          <a:p>
            <a:r>
              <a:rPr lang="en-US" dirty="0">
                <a:solidFill>
                  <a:srgbClr val="FF0000"/>
                </a:solidFill>
              </a:rPr>
              <a:t>CV 4020 (</a:t>
            </a:r>
            <a:r>
              <a:rPr lang="en-US" dirty="0" err="1">
                <a:solidFill>
                  <a:srgbClr val="FF0000"/>
                </a:solidFill>
              </a:rPr>
              <a:t>năm</a:t>
            </a:r>
            <a:r>
              <a:rPr lang="en-US" dirty="0">
                <a:solidFill>
                  <a:srgbClr val="FF0000"/>
                </a:solidFill>
              </a:rPr>
              <a:t> 2022)</a:t>
            </a:r>
          </a:p>
        </p:txBody>
      </p:sp>
      <p:pic>
        <p:nvPicPr>
          <p:cNvPr id="6" name="Content Placeholder 5" descr="A text on a page&#10;&#10;Description automatically generated">
            <a:extLst>
              <a:ext uri="{FF2B5EF4-FFF2-40B4-BE49-F238E27FC236}">
                <a16:creationId xmlns:a16="http://schemas.microsoft.com/office/drawing/2014/main" id="{D67FD41B-1A48-4A64-E41C-D09B4176DD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143000"/>
            <a:ext cx="11582400" cy="5144271"/>
          </a:xfrm>
        </p:spPr>
      </p:pic>
      <p:sp>
        <p:nvSpPr>
          <p:cNvPr id="4" name="Footer Placeholder 3">
            <a:extLst>
              <a:ext uri="{FF2B5EF4-FFF2-40B4-BE49-F238E27FC236}">
                <a16:creationId xmlns:a16="http://schemas.microsoft.com/office/drawing/2014/main" id="{1D567135-88B4-D816-9626-8909A4FFAA72}"/>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955302352"/>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EE151-3A87-099F-4BDD-ECEB407CED05}"/>
              </a:ext>
            </a:extLst>
          </p:cNvPr>
          <p:cNvSpPr>
            <a:spLocks noGrp="1"/>
          </p:cNvSpPr>
          <p:nvPr>
            <p:ph type="title"/>
          </p:nvPr>
        </p:nvSpPr>
        <p:spPr/>
        <p:txBody>
          <a:bodyPr/>
          <a:lstStyle/>
          <a:p>
            <a:r>
              <a:rPr lang="en-US" dirty="0">
                <a:solidFill>
                  <a:srgbClr val="FF0000"/>
                </a:solidFill>
              </a:rPr>
              <a:t>CV 3899 (</a:t>
            </a:r>
            <a:r>
              <a:rPr lang="en-US" dirty="0" err="1">
                <a:solidFill>
                  <a:srgbClr val="FF0000"/>
                </a:solidFill>
              </a:rPr>
              <a:t>năm</a:t>
            </a:r>
            <a:r>
              <a:rPr lang="en-US" dirty="0">
                <a:solidFill>
                  <a:srgbClr val="FF0000"/>
                </a:solidFill>
              </a:rPr>
              <a:t> 2023)</a:t>
            </a:r>
          </a:p>
        </p:txBody>
      </p:sp>
      <p:pic>
        <p:nvPicPr>
          <p:cNvPr id="6" name="Content Placeholder 5" descr="A close-up of a text&#10;&#10;Description automatically generated">
            <a:extLst>
              <a:ext uri="{FF2B5EF4-FFF2-40B4-BE49-F238E27FC236}">
                <a16:creationId xmlns:a16="http://schemas.microsoft.com/office/drawing/2014/main" id="{9951F2DF-4779-33C2-56FC-C4962A375F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122038"/>
            <a:ext cx="11734800" cy="5126362"/>
          </a:xfrm>
        </p:spPr>
      </p:pic>
      <p:sp>
        <p:nvSpPr>
          <p:cNvPr id="4" name="Footer Placeholder 3">
            <a:extLst>
              <a:ext uri="{FF2B5EF4-FFF2-40B4-BE49-F238E27FC236}">
                <a16:creationId xmlns:a16="http://schemas.microsoft.com/office/drawing/2014/main" id="{BD5FB486-2FAE-B37F-056F-4BD2B40A5FC4}"/>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1753668122"/>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364" y="2438400"/>
            <a:ext cx="11277600" cy="2209800"/>
          </a:xfrm>
        </p:spPr>
        <p:txBody>
          <a:bodyPr/>
          <a:lstStyle/>
          <a:p>
            <a:pPr marL="0" indent="0" algn="ctr">
              <a:buNone/>
            </a:pPr>
            <a:r>
              <a:rPr lang="vi-VN"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KHÓ KHĂN </a:t>
            </a:r>
            <a:r>
              <a:rPr 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KHI </a:t>
            </a:r>
            <a:r>
              <a:rPr lang="vi-VN"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TRIỂN KHAI </a:t>
            </a:r>
            <a:r>
              <a:rPr 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THỰC HIỆN</a:t>
            </a:r>
            <a:endParaRPr lang="vi-VN"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vi-VN"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TẠI ĐỊA PHƯƠNG</a:t>
            </a:r>
            <a:endParaRPr 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924918"/>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10287000" cy="5181600"/>
          </a:xfrm>
        </p:spPr>
        <p:txBody>
          <a:bodyPr/>
          <a:lstStyle/>
          <a:p>
            <a:pPr marL="0" indent="0">
              <a:spcBef>
                <a:spcPts val="1200"/>
              </a:spcBef>
              <a:spcAft>
                <a:spcPts val="1200"/>
              </a:spcAft>
              <a:buNone/>
            </a:pPr>
            <a:r>
              <a:rPr lang="vi-VN" sz="2400" dirty="0">
                <a:solidFill>
                  <a:schemeClr val="accent6">
                    <a:lumMod val="50000"/>
                  </a:schemeClr>
                </a:solidFill>
                <a:latin typeface="Arial" panose="020B0604020202020204" pitchFamily="34" charset="0"/>
                <a:cs typeface="Arial" panose="020B0604020202020204" pitchFamily="34" charset="0"/>
              </a:rPr>
              <a:t>1. </a:t>
            </a:r>
            <a:r>
              <a:rPr lang="en-US" sz="2400" dirty="0" err="1">
                <a:solidFill>
                  <a:schemeClr val="accent6">
                    <a:lumMod val="50000"/>
                  </a:schemeClr>
                </a:solidFill>
                <a:latin typeface="Arial" panose="020B0604020202020204" pitchFamily="34" charset="0"/>
                <a:cs typeface="Arial" panose="020B0604020202020204" pitchFamily="34" charset="0"/>
              </a:rPr>
              <a:t>Thiếu</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giáo</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viên</a:t>
            </a:r>
            <a:r>
              <a:rPr lang="vi-VN" sz="2400" dirty="0">
                <a:solidFill>
                  <a:schemeClr val="accent6">
                    <a:lumMod val="50000"/>
                  </a:schemeClr>
                </a:solidFill>
                <a:latin typeface="Arial" panose="020B0604020202020204" pitchFamily="34" charset="0"/>
                <a:cs typeface="Arial" panose="020B0604020202020204" pitchFamily="34" charset="0"/>
              </a:rPr>
              <a:t> và</a:t>
            </a:r>
            <a:r>
              <a:rPr lang="en-US" sz="2400" dirty="0">
                <a:solidFill>
                  <a:schemeClr val="accent6">
                    <a:lumMod val="50000"/>
                  </a:schemeClr>
                </a:solidFill>
                <a:latin typeface="Arial" panose="020B0604020202020204" pitchFamily="34" charset="0"/>
                <a:cs typeface="Arial" panose="020B0604020202020204" pitchFamily="34" charset="0"/>
              </a:rPr>
              <a:t> </a:t>
            </a:r>
            <a:r>
              <a:rPr lang="vi-VN" sz="2400" dirty="0">
                <a:solidFill>
                  <a:schemeClr val="accent6">
                    <a:lumMod val="50000"/>
                  </a:schemeClr>
                </a:solidFill>
                <a:latin typeface="Arial" panose="020B0604020202020204" pitchFamily="34" charset="0"/>
                <a:cs typeface="Arial" panose="020B0604020202020204" pitchFamily="34" charset="0"/>
              </a:rPr>
              <a:t>giáo viên</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chưa</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tự</a:t>
            </a:r>
            <a:r>
              <a:rPr lang="en-US" sz="2400" dirty="0">
                <a:solidFill>
                  <a:schemeClr val="accent6">
                    <a:lumMod val="50000"/>
                  </a:schemeClr>
                </a:solidFill>
                <a:latin typeface="Arial" panose="020B0604020202020204" pitchFamily="34" charset="0"/>
                <a:cs typeface="Arial" panose="020B0604020202020204" pitchFamily="34" charset="0"/>
              </a:rPr>
              <a:t> tin </a:t>
            </a:r>
            <a:r>
              <a:rPr lang="en-US" sz="2400" dirty="0" err="1">
                <a:solidFill>
                  <a:schemeClr val="accent6">
                    <a:lumMod val="50000"/>
                  </a:schemeClr>
                </a:solidFill>
                <a:latin typeface="Arial" panose="020B0604020202020204" pitchFamily="34" charset="0"/>
                <a:cs typeface="Arial" panose="020B0604020202020204" pitchFamily="34" charset="0"/>
              </a:rPr>
              <a:t>trong</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giảng</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dạy</a:t>
            </a:r>
            <a:endParaRPr lang="vi-VN" sz="2400"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r>
              <a:rPr lang="vi-VN" sz="2400" dirty="0">
                <a:solidFill>
                  <a:schemeClr val="accent6">
                    <a:lumMod val="50000"/>
                  </a:schemeClr>
                </a:solidFill>
                <a:latin typeface="Arial" panose="020B0604020202020204" pitchFamily="34" charset="0"/>
                <a:cs typeface="Arial" panose="020B0604020202020204" pitchFamily="34" charset="0"/>
              </a:rPr>
              <a:t>T</a:t>
            </a:r>
            <a:r>
              <a:rPr lang="vi-VN" sz="2400" b="0" dirty="0">
                <a:solidFill>
                  <a:schemeClr val="accent6">
                    <a:lumMod val="50000"/>
                  </a:schemeClr>
                </a:solidFill>
                <a:latin typeface="Arial" panose="020B0604020202020204" pitchFamily="34" charset="0"/>
                <a:cs typeface="Arial" panose="020B0604020202020204" pitchFamily="34" charset="0"/>
              </a:rPr>
              <a:t>hiếu giáo viên, </a:t>
            </a:r>
            <a:r>
              <a:rPr lang="vi-VN" sz="2400" b="0" dirty="0">
                <a:solidFill>
                  <a:srgbClr val="FF0000"/>
                </a:solidFill>
                <a:latin typeface="Arial" panose="020B0604020202020204" pitchFamily="34" charset="0"/>
                <a:cs typeface="Arial" panose="020B0604020202020204" pitchFamily="34" charset="0"/>
              </a:rPr>
              <a:t>cơ cấu GV không đồng đều giữa các phân môn </a:t>
            </a:r>
            <a:r>
              <a:rPr lang="vi-VN" sz="2400" b="0" dirty="0">
                <a:solidFill>
                  <a:schemeClr val="accent6">
                    <a:lumMod val="50000"/>
                  </a:schemeClr>
                </a:solidFill>
                <a:latin typeface="Arial" panose="020B0604020202020204" pitchFamily="34" charset="0"/>
                <a:cs typeface="Arial" panose="020B0604020202020204" pitchFamily="34" charset="0"/>
              </a:rPr>
              <a:t>để đảm bảo dạy đúng chuyên môn; </a:t>
            </a:r>
            <a:r>
              <a:rPr lang="vi-VN" sz="2400" b="0" dirty="0">
                <a:solidFill>
                  <a:srgbClr val="FF0000"/>
                </a:solidFill>
                <a:latin typeface="Arial" panose="020B0604020202020204" pitchFamily="34" charset="0"/>
                <a:cs typeface="Arial" panose="020B0604020202020204" pitchFamily="34" charset="0"/>
              </a:rPr>
              <a:t>một số GV còn thiếu kinh nghiệm trong việc giảng dạy môn tích hợp hoặc không được đào tạo đầy đủ </a:t>
            </a:r>
            <a:r>
              <a:rPr lang="vi-VN" sz="2400" b="0" i="1" dirty="0">
                <a:solidFill>
                  <a:schemeClr val="accent6">
                    <a:lumMod val="50000"/>
                  </a:schemeClr>
                </a:solidFill>
                <a:latin typeface="Arial" panose="020B0604020202020204" pitchFamily="34" charset="0"/>
                <a:cs typeface="Arial" panose="020B0604020202020204" pitchFamily="34" charset="0"/>
              </a:rPr>
              <a:t>(Hải Phòng, Trà Vinh, Thái Nguyên, Hà Nam, Vĩnh Phúc, Hà Giang</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Đắk</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Nông</a:t>
            </a:r>
            <a:r>
              <a:rPr lang="vi-VN" sz="2400" b="0" i="1" dirty="0">
                <a:solidFill>
                  <a:schemeClr val="accent6">
                    <a:lumMod val="50000"/>
                  </a:schemeClr>
                </a:solidFill>
                <a:latin typeface="Arial" panose="020B0604020202020204" pitchFamily="34" charset="0"/>
                <a:cs typeface="Arial" panose="020B0604020202020204" pitchFamily="34" charset="0"/>
              </a:rPr>
              <a:t>); </a:t>
            </a:r>
            <a:endParaRPr lang="en-US" sz="2400" b="0" i="1"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 Một số giáo viên chưa đủ điều kiện, tự tin để dạy được các chủ đề trong chương trình môn học; GV chưa được đào tạo bồi dưỡng dạy học tích hợp môn Khoa học tự nhiên, Lịch sử và Địa lý nên gặp khó khăn trong việc dạy học </a:t>
            </a:r>
            <a:r>
              <a:rPr lang="vi-VN" sz="2400" b="0" i="1" dirty="0">
                <a:solidFill>
                  <a:schemeClr val="accent6">
                    <a:lumMod val="50000"/>
                  </a:schemeClr>
                </a:solidFill>
                <a:latin typeface="Arial" panose="020B0604020202020204" pitchFamily="34" charset="0"/>
                <a:cs typeface="Arial" panose="020B0604020202020204" pitchFamily="34" charset="0"/>
              </a:rPr>
              <a:t>(Long An, Tiền Giang, Sóc Trăng, Quảng Trị,</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Bạc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Liêu</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Kon</a:t>
            </a:r>
            <a:r>
              <a:rPr lang="en-US" sz="2400" b="0" i="1" dirty="0">
                <a:solidFill>
                  <a:schemeClr val="accent6">
                    <a:lumMod val="50000"/>
                  </a:schemeClr>
                </a:solidFill>
                <a:latin typeface="Arial" panose="020B0604020202020204" pitchFamily="34" charset="0"/>
                <a:cs typeface="Arial" panose="020B0604020202020204" pitchFamily="34" charset="0"/>
              </a:rPr>
              <a:t> Tum)</a:t>
            </a:r>
            <a:r>
              <a:rPr lang="vi-VN" sz="2400" b="0" i="1" dirty="0">
                <a:solidFill>
                  <a:schemeClr val="accent6">
                    <a:lumMod val="50000"/>
                  </a:schemeClr>
                </a:solidFill>
                <a:latin typeface="Arial" panose="020B0604020202020204" pitchFamily="34" charset="0"/>
                <a:cs typeface="Arial" panose="020B0604020202020204" pitchFamily="34" charset="0"/>
              </a:rPr>
              <a:t>;</a:t>
            </a:r>
          </a:p>
          <a:p>
            <a:pPr marL="0" indent="0">
              <a:spcBef>
                <a:spcPts val="1200"/>
              </a:spcBef>
              <a:spcAft>
                <a:spcPts val="1200"/>
              </a:spcAft>
              <a:buNone/>
            </a:pP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ltLang="ko-KR"/>
              <a:t>Company Logo</a:t>
            </a:r>
          </a:p>
        </p:txBody>
      </p:sp>
      <p:sp>
        <p:nvSpPr>
          <p:cNvPr id="2" name="Title 1">
            <a:extLst>
              <a:ext uri="{FF2B5EF4-FFF2-40B4-BE49-F238E27FC236}">
                <a16:creationId xmlns:a16="http://schemas.microsoft.com/office/drawing/2014/main" id="{F844694F-0F06-0132-063B-A69A84095545}"/>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40560276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35" y="1524000"/>
            <a:ext cx="11277600" cy="4953000"/>
          </a:xfrm>
        </p:spPr>
        <p:txBody>
          <a:bodyPr/>
          <a:lstStyle/>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Đối với các cơ sở giáo dục thiếu GV rất khó khăn khi bố trí, sắp xếp thời khóa biểu; nếu bố trí dạy song song các mạch kiến thức để ổn định số tiết/tuần cho GV thì các chủ đề có thể bị xáo trộn, không đúng với tinh thần môn học tích hợp bởi chương trình thiết kế theo mạch kiến thức logic </a:t>
            </a:r>
            <a:r>
              <a:rPr lang="vi-VN" sz="2400" b="0" i="1" dirty="0">
                <a:solidFill>
                  <a:schemeClr val="accent6">
                    <a:lumMod val="50000"/>
                  </a:schemeClr>
                </a:solidFill>
                <a:latin typeface="Arial" panose="020B0604020202020204" pitchFamily="34" charset="0"/>
                <a:cs typeface="Arial" panose="020B0604020202020204" pitchFamily="34" charset="0"/>
              </a:rPr>
              <a:t>(Hà Giang</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Nghệ</a:t>
            </a:r>
            <a:r>
              <a:rPr lang="en-US" sz="2400" b="0" i="1" dirty="0">
                <a:solidFill>
                  <a:schemeClr val="accent6">
                    <a:lumMod val="50000"/>
                  </a:schemeClr>
                </a:solidFill>
                <a:latin typeface="Arial" panose="020B0604020202020204" pitchFamily="34" charset="0"/>
                <a:cs typeface="Arial" panose="020B0604020202020204" pitchFamily="34" charset="0"/>
              </a:rPr>
              <a:t> An, </a:t>
            </a:r>
            <a:r>
              <a:rPr lang="en-US" sz="2400" b="0" i="1" dirty="0" err="1">
                <a:solidFill>
                  <a:schemeClr val="accent6">
                    <a:lumMod val="50000"/>
                  </a:schemeClr>
                </a:solidFill>
                <a:latin typeface="Arial" panose="020B0604020202020204" pitchFamily="34" charset="0"/>
                <a:cs typeface="Arial" panose="020B0604020202020204" pitchFamily="34" charset="0"/>
              </a:rPr>
              <a:t>Bạc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Liêu</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Đồng</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vi-VN" sz="2400" b="0" i="1" dirty="0">
                <a:solidFill>
                  <a:schemeClr val="accent6">
                    <a:lumMod val="50000"/>
                  </a:schemeClr>
                </a:solidFill>
                <a:latin typeface="Arial" panose="020B0604020202020204" pitchFamily="34" charset="0"/>
                <a:cs typeface="Arial" panose="020B0604020202020204" pitchFamily="34" charset="0"/>
              </a:rPr>
              <a:t>Nai).</a:t>
            </a:r>
            <a:endParaRPr lang="en-US" sz="2400" b="0" i="1"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Không có GV được đào tạo chuyên môn về HĐTNHN </a:t>
            </a:r>
            <a:r>
              <a:rPr lang="vi-VN" sz="2400" b="0" i="1" dirty="0">
                <a:solidFill>
                  <a:schemeClr val="accent6">
                    <a:lumMod val="50000"/>
                  </a:schemeClr>
                </a:solidFill>
                <a:latin typeface="Arial" panose="020B0604020202020204" pitchFamily="34" charset="0"/>
                <a:cs typeface="Arial" panose="020B0604020202020204" pitchFamily="34" charset="0"/>
              </a:rPr>
              <a:t>(Long An, Tiền Giang, Sóc Trăng, Quảng Trị</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Đắk</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Nông</a:t>
            </a:r>
            <a:r>
              <a:rPr lang="vi-VN" sz="2400" b="0" i="1" dirty="0">
                <a:solidFill>
                  <a:schemeClr val="accent6">
                    <a:lumMod val="50000"/>
                  </a:schemeClr>
                </a:solidFill>
                <a:latin typeface="Arial" panose="020B0604020202020204" pitchFamily="34" charset="0"/>
                <a:cs typeface="Arial" panose="020B0604020202020204" pitchFamily="34" charset="0"/>
              </a:rPr>
              <a:t>)</a:t>
            </a:r>
            <a:r>
              <a:rPr lang="vi-VN" sz="2400" b="0" dirty="0">
                <a:solidFill>
                  <a:schemeClr val="accent6">
                    <a:lumMod val="50000"/>
                  </a:schemeClr>
                </a:solidFill>
                <a:latin typeface="Arial" panose="020B0604020202020204" pitchFamily="34" charset="0"/>
                <a:cs typeface="Arial" panose="020B0604020202020204" pitchFamily="34" charset="0"/>
              </a:rPr>
              <a:t>.</a:t>
            </a:r>
            <a:endParaRPr lang="en-US" sz="2400" b="0" i="1"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endParaRPr lang="en-US" sz="2400" i="1" dirty="0">
              <a:solidFill>
                <a:schemeClr val="accent6">
                  <a:lumMod val="50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ltLang="ko-KR"/>
              <a:t>Company Logo</a:t>
            </a:r>
          </a:p>
        </p:txBody>
      </p:sp>
      <p:sp>
        <p:nvSpPr>
          <p:cNvPr id="2" name="Title 1">
            <a:extLst>
              <a:ext uri="{FF2B5EF4-FFF2-40B4-BE49-F238E27FC236}">
                <a16:creationId xmlns:a16="http://schemas.microsoft.com/office/drawing/2014/main" id="{8127524E-482D-96B7-9F0E-D25845304F23}"/>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1258337514"/>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10972800" cy="4953000"/>
          </a:xfrm>
        </p:spPr>
        <p:txBody>
          <a:bodyPr/>
          <a:lstStyle/>
          <a:p>
            <a:pPr marL="0" indent="0" algn="just">
              <a:spcBef>
                <a:spcPts val="1200"/>
              </a:spcBef>
              <a:spcAft>
                <a:spcPts val="1200"/>
              </a:spcAft>
              <a:buNone/>
            </a:pPr>
            <a:r>
              <a:rPr lang="en-US" sz="2400" dirty="0">
                <a:solidFill>
                  <a:schemeClr val="accent6">
                    <a:lumMod val="50000"/>
                  </a:schemeClr>
                </a:solidFill>
                <a:latin typeface="Arial" panose="020B0604020202020204" pitchFamily="34" charset="0"/>
                <a:cs typeface="Arial" panose="020B0604020202020204" pitchFamily="34" charset="0"/>
              </a:rPr>
              <a:t>2</a:t>
            </a:r>
            <a:r>
              <a:rPr lang="vi-VN"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Khó</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khăn</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trong</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tổ</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chức</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thực</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hiện</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hoạt</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động</a:t>
            </a:r>
            <a:endParaRPr lang="en-US" sz="2400"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Chưa đồng bộ </a:t>
            </a:r>
            <a:r>
              <a:rPr lang="en-US" sz="2400" b="0" dirty="0" err="1">
                <a:solidFill>
                  <a:schemeClr val="accent6">
                    <a:lumMod val="50000"/>
                  </a:schemeClr>
                </a:solidFill>
                <a:latin typeface="Arial" panose="020B0604020202020204" pitchFamily="34" charset="0"/>
                <a:cs typeface="Arial" panose="020B0604020202020204" pitchFamily="34" charset="0"/>
              </a:rPr>
              <a:t>giữa</a:t>
            </a:r>
            <a:r>
              <a:rPr lang="vi-VN" sz="2400" b="0" dirty="0">
                <a:solidFill>
                  <a:schemeClr val="accent6">
                    <a:lumMod val="50000"/>
                  </a:schemeClr>
                </a:solidFill>
                <a:latin typeface="Arial" panose="020B0604020202020204" pitchFamily="34" charset="0"/>
                <a:cs typeface="Arial" panose="020B0604020202020204" pitchFamily="34" charset="0"/>
              </a:rPr>
              <a:t> chỉ đạo của Bộ GDĐT và</a:t>
            </a:r>
            <a:r>
              <a:rPr lang="en-US" sz="2400" b="0" dirty="0">
                <a:solidFill>
                  <a:schemeClr val="accent6">
                    <a:lumMod val="50000"/>
                  </a:schemeClr>
                </a:solidFill>
                <a:latin typeface="Arial" panose="020B0604020202020204" pitchFamily="34" charset="0"/>
                <a:cs typeface="Arial" panose="020B0604020202020204" pitchFamily="34" charset="0"/>
              </a:rPr>
              <a:t> </a:t>
            </a:r>
            <a:r>
              <a:rPr lang="vi-VN" sz="2400" b="0" dirty="0">
                <a:solidFill>
                  <a:schemeClr val="accent6">
                    <a:lumMod val="50000"/>
                  </a:schemeClr>
                </a:solidFill>
                <a:latin typeface="Arial" panose="020B0604020202020204" pitchFamily="34" charset="0"/>
                <a:cs typeface="Arial" panose="020B0604020202020204" pitchFamily="34" charset="0"/>
              </a:rPr>
              <a:t>hướng dẫn của tác giả viết SGK về </a:t>
            </a:r>
            <a:r>
              <a:rPr lang="vi-VN" sz="2400" b="0" dirty="0">
                <a:solidFill>
                  <a:schemeClr val="accent6">
                    <a:lumMod val="50000"/>
                  </a:schemeClr>
                </a:solidFill>
                <a:latin typeface="Arial" panose="020B0604020202020204" pitchFamily="34" charset="0"/>
                <a:ea typeface="DengXian"/>
                <a:cs typeface="Arial" panose="020B0604020202020204" pitchFamily="34" charset="0"/>
              </a:rPr>
              <a:t>HĐTNHN</a:t>
            </a:r>
            <a:r>
              <a:rPr lang="vi-VN" sz="2400" b="0" dirty="0">
                <a:solidFill>
                  <a:schemeClr val="accent6">
                    <a:lumMod val="50000"/>
                  </a:schemeClr>
                </a:solidFill>
                <a:latin typeface="Arial" panose="020B0604020202020204" pitchFamily="34" charset="0"/>
                <a:cs typeface="Arial" panose="020B0604020202020204" pitchFamily="34" charset="0"/>
              </a:rPr>
              <a:t> nên CBQL, GV gặp khó trong việc xây dựng kế hoạch giáo dục và sự phân công của cơ sở giáo dục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Cần</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Thơ</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Sơn</a:t>
            </a:r>
            <a:r>
              <a:rPr lang="en-US" sz="2400" b="0" i="1" dirty="0">
                <a:solidFill>
                  <a:schemeClr val="accent6">
                    <a:lumMod val="50000"/>
                  </a:schemeClr>
                </a:solidFill>
                <a:latin typeface="Arial" panose="020B0604020202020204" pitchFamily="34" charset="0"/>
                <a:cs typeface="Arial" panose="020B0604020202020204" pitchFamily="34" charset="0"/>
              </a:rPr>
              <a:t> La</a:t>
            </a:r>
            <a:r>
              <a:rPr lang="en-US" sz="2400" b="0" dirty="0">
                <a:solidFill>
                  <a:schemeClr val="accent6">
                    <a:lumMod val="50000"/>
                  </a:schemeClr>
                </a:solidFill>
                <a:latin typeface="Arial" panose="020B0604020202020204" pitchFamily="34" charset="0"/>
                <a:cs typeface="Arial" panose="020B0604020202020204" pitchFamily="34" charset="0"/>
              </a:rPr>
              <a:t>); </a:t>
            </a: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Số tiết để tính định mức cho GV tăng lên, trong khi biên chế GV không thay đổi</a:t>
            </a:r>
            <a:r>
              <a:rPr lang="en-US" sz="2400" b="0" dirty="0">
                <a:solidFill>
                  <a:schemeClr val="accent6">
                    <a:lumMod val="50000"/>
                  </a:schemeClr>
                </a:solidFill>
                <a:latin typeface="Arial" panose="020B0604020202020204" pitchFamily="34" charset="0"/>
                <a:cs typeface="Arial" panose="020B0604020202020204" pitchFamily="34" charset="0"/>
              </a:rPr>
              <a:t>,</a:t>
            </a:r>
            <a:r>
              <a:rPr lang="vi-VN" sz="2400" b="0" dirty="0">
                <a:solidFill>
                  <a:schemeClr val="accent6">
                    <a:lumMod val="50000"/>
                  </a:schemeClr>
                </a:solidFill>
                <a:latin typeface="Arial" panose="020B0604020202020204" pitchFamily="34" charset="0"/>
                <a:cs typeface="Arial" panose="020B0604020202020204" pitchFamily="34" charset="0"/>
              </a:rPr>
              <a:t> không có kinh phí để trả thừa giờ cho GV </a:t>
            </a:r>
            <a:r>
              <a:rPr lang="en-US" sz="2400" b="0" dirty="0">
                <a:solidFill>
                  <a:schemeClr val="accent6">
                    <a:lumMod val="50000"/>
                  </a:schemeClr>
                </a:solidFill>
                <a:latin typeface="Arial" panose="020B0604020202020204" pitchFamily="34" charset="0"/>
                <a:cs typeface="Arial" panose="020B0604020202020204" pitchFamily="34" charset="0"/>
              </a:rPr>
              <a:t>(</a:t>
            </a:r>
            <a:r>
              <a:rPr lang="en-US" sz="2400" b="0" i="1" dirty="0" err="1">
                <a:solidFill>
                  <a:schemeClr val="accent6">
                    <a:lumMod val="50000"/>
                  </a:schemeClr>
                </a:solidFill>
                <a:latin typeface="Arial" panose="020B0604020202020204" pitchFamily="34" charset="0"/>
                <a:cs typeface="Arial" panose="020B0604020202020204" pitchFamily="34" charset="0"/>
              </a:rPr>
              <a:t>Sơn</a:t>
            </a:r>
            <a:r>
              <a:rPr lang="en-US" sz="2400" b="0" i="1" dirty="0">
                <a:solidFill>
                  <a:schemeClr val="accent6">
                    <a:lumMod val="50000"/>
                  </a:schemeClr>
                </a:solidFill>
                <a:latin typeface="Arial" panose="020B0604020202020204" pitchFamily="34" charset="0"/>
                <a:cs typeface="Arial" panose="020B0604020202020204" pitchFamily="34" charset="0"/>
              </a:rPr>
              <a:t> La, </a:t>
            </a:r>
            <a:r>
              <a:rPr lang="en-US" sz="2400" b="0" i="1" dirty="0" err="1">
                <a:solidFill>
                  <a:schemeClr val="accent6">
                    <a:lumMod val="50000"/>
                  </a:schemeClr>
                </a:solidFill>
                <a:latin typeface="Arial" panose="020B0604020202020204" pitchFamily="34" charset="0"/>
                <a:cs typeface="Arial" panose="020B0604020202020204" pitchFamily="34" charset="0"/>
              </a:rPr>
              <a:t>Đà</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Nẵng</a:t>
            </a:r>
            <a:r>
              <a:rPr lang="en-US" sz="2400" b="0" dirty="0">
                <a:solidFill>
                  <a:schemeClr val="accent6">
                    <a:lumMod val="50000"/>
                  </a:schemeClr>
                </a:solidFill>
                <a:latin typeface="Arial" panose="020B0604020202020204" pitchFamily="34" charset="0"/>
                <a:cs typeface="Arial" panose="020B0604020202020204" pitchFamily="34" charset="0"/>
              </a:rPr>
              <a:t>);</a:t>
            </a: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Nhà trường, GV </a:t>
            </a:r>
            <a:r>
              <a:rPr lang="de-DE" sz="2400" b="0" dirty="0">
                <a:solidFill>
                  <a:schemeClr val="accent6">
                    <a:lumMod val="50000"/>
                  </a:schemeClr>
                </a:solidFill>
                <a:latin typeface="Arial" panose="020B0604020202020204" pitchFamily="34" charset="0"/>
                <a:cs typeface="Arial" panose="020B0604020202020204" pitchFamily="34" charset="0"/>
              </a:rPr>
              <a:t>đang lúng túng khi xác định nội dung chủ đề theo loại hình Sinh hoạt dưới cờ; cách thức tổ chức trong 1 thời điểm cho nhiều lớp, nhiều khối lớp; cách tính tiết, chế độ cho giáo viên thực hiện (</a:t>
            </a:r>
            <a:r>
              <a:rPr lang="de-DE" sz="2400" b="0" i="1" dirty="0">
                <a:solidFill>
                  <a:schemeClr val="accent6">
                    <a:lumMod val="50000"/>
                  </a:schemeClr>
                </a:solidFill>
                <a:latin typeface="Arial" panose="020B0604020202020204" pitchFamily="34" charset="0"/>
                <a:cs typeface="Arial" panose="020B0604020202020204" pitchFamily="34" charset="0"/>
              </a:rPr>
              <a:t>Nghệ An</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Hòa</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Bình</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Sơn</a:t>
            </a:r>
            <a:r>
              <a:rPr lang="en-US" sz="2400" b="0" i="1" dirty="0">
                <a:solidFill>
                  <a:schemeClr val="accent6">
                    <a:lumMod val="50000"/>
                  </a:schemeClr>
                </a:solidFill>
                <a:latin typeface="Arial" panose="020B0604020202020204" pitchFamily="34" charset="0"/>
                <a:cs typeface="Arial" panose="020B0604020202020204" pitchFamily="34" charset="0"/>
              </a:rPr>
              <a:t> La, Cao </a:t>
            </a:r>
            <a:r>
              <a:rPr lang="en-US" sz="2400" b="0" i="1" dirty="0" err="1">
                <a:solidFill>
                  <a:schemeClr val="accent6">
                    <a:lumMod val="50000"/>
                  </a:schemeClr>
                </a:solidFill>
                <a:latin typeface="Arial" panose="020B0604020202020204" pitchFamily="34" charset="0"/>
                <a:cs typeface="Arial" panose="020B0604020202020204" pitchFamily="34" charset="0"/>
              </a:rPr>
              <a:t>Bằng</a:t>
            </a:r>
            <a:r>
              <a:rPr lang="en-US" sz="2400" b="0" i="1" dirty="0">
                <a:solidFill>
                  <a:schemeClr val="accent6">
                    <a:lumMod val="50000"/>
                  </a:schemeClr>
                </a:solidFill>
                <a:latin typeface="Arial" panose="020B0604020202020204" pitchFamily="34" charset="0"/>
                <a:cs typeface="Arial" panose="020B0604020202020204" pitchFamily="34" charset="0"/>
              </a:rPr>
              <a:t>, Lai </a:t>
            </a:r>
            <a:r>
              <a:rPr lang="en-US" sz="2400" b="0" i="1" dirty="0" err="1">
                <a:solidFill>
                  <a:schemeClr val="accent6">
                    <a:lumMod val="50000"/>
                  </a:schemeClr>
                </a:solidFill>
                <a:latin typeface="Arial" panose="020B0604020202020204" pitchFamily="34" charset="0"/>
                <a:cs typeface="Arial" panose="020B0604020202020204" pitchFamily="34" charset="0"/>
              </a:rPr>
              <a:t>Châu</a:t>
            </a:r>
            <a:r>
              <a:rPr lang="de-DE" sz="2400" b="0" dirty="0">
                <a:solidFill>
                  <a:schemeClr val="accent6">
                    <a:lumMod val="50000"/>
                  </a:schemeClr>
                </a:solidFill>
                <a:latin typeface="Arial" panose="020B0604020202020204" pitchFamily="34" charset="0"/>
                <a:cs typeface="Arial" panose="020B0604020202020204" pitchFamily="34" charset="0"/>
              </a:rPr>
              <a:t>)</a:t>
            </a:r>
            <a:r>
              <a:rPr lang="vi-VN" sz="2400" b="0" dirty="0">
                <a:solidFill>
                  <a:schemeClr val="accent6">
                    <a:lumMod val="50000"/>
                  </a:schemeClr>
                </a:solidFill>
                <a:latin typeface="Arial" panose="020B0604020202020204" pitchFamily="34" charset="0"/>
                <a:cs typeface="Arial" panose="020B0604020202020204" pitchFamily="34" charset="0"/>
              </a:rPr>
              <a:t>.</a:t>
            </a:r>
            <a:endParaRPr lang="en-US" sz="2400" b="0" dirty="0">
              <a:solidFill>
                <a:schemeClr val="accent6">
                  <a:lumMod val="50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ltLang="ko-KR"/>
              <a:t>Company Logo</a:t>
            </a:r>
          </a:p>
        </p:txBody>
      </p:sp>
      <p:sp>
        <p:nvSpPr>
          <p:cNvPr id="2" name="Title 1">
            <a:extLst>
              <a:ext uri="{FF2B5EF4-FFF2-40B4-BE49-F238E27FC236}">
                <a16:creationId xmlns:a16="http://schemas.microsoft.com/office/drawing/2014/main" id="{86C88DE1-7550-F3A5-915B-23F90B0A65C6}"/>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1547592898"/>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3581400"/>
          </a:xfrm>
        </p:spPr>
        <p:txBody>
          <a:bodyPr/>
          <a:lstStyle/>
          <a:p>
            <a:pPr marL="0" lvl="0" indent="0">
              <a:spcBef>
                <a:spcPts val="1200"/>
              </a:spcBef>
              <a:spcAft>
                <a:spcPts val="1200"/>
              </a:spcAft>
              <a:buNone/>
            </a:pPr>
            <a:r>
              <a:rPr lang="en-US" sz="2400" dirty="0">
                <a:solidFill>
                  <a:schemeClr val="accent6">
                    <a:lumMod val="50000"/>
                  </a:schemeClr>
                </a:solidFill>
                <a:latin typeface="Arial" panose="020B0604020202020204" pitchFamily="34" charset="0"/>
                <a:cs typeface="Arial" panose="020B0604020202020204" pitchFamily="34" charset="0"/>
              </a:rPr>
              <a:t>3</a:t>
            </a:r>
            <a:r>
              <a:rPr lang="vi-VN"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Khó</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khăn</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trong</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tổ</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chức</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kiểm</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tra</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đánh</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giá</a:t>
            </a:r>
            <a:endParaRPr lang="en-US" sz="2400" dirty="0">
              <a:solidFill>
                <a:schemeClr val="accent6">
                  <a:lumMod val="50000"/>
                </a:schemeClr>
              </a:solidFill>
              <a:latin typeface="Arial" panose="020B0604020202020204" pitchFamily="34" charset="0"/>
              <a:cs typeface="Arial" panose="020B0604020202020204" pitchFamily="34" charset="0"/>
            </a:endParaRPr>
          </a:p>
          <a:p>
            <a:pPr marL="0" indent="0" algn="just">
              <a:spcBef>
                <a:spcPts val="1200"/>
              </a:spcBef>
              <a:spcAft>
                <a:spcPts val="1200"/>
              </a:spcAft>
              <a:buNone/>
            </a:pPr>
            <a:r>
              <a:rPr lang="en-US" sz="2400" b="0" dirty="0">
                <a:solidFill>
                  <a:schemeClr val="accent6">
                    <a:lumMod val="50000"/>
                  </a:schemeClr>
                </a:solidFill>
                <a:latin typeface="Arial" panose="020B0604020202020204" pitchFamily="34" charset="0"/>
                <a:cs typeface="Arial" panose="020B0604020202020204" pitchFamily="34" charset="0"/>
              </a:rPr>
              <a:t>	</a:t>
            </a:r>
            <a:r>
              <a:rPr lang="vi-VN" sz="2400" b="0" dirty="0">
                <a:solidFill>
                  <a:schemeClr val="accent6">
                    <a:lumMod val="50000"/>
                  </a:schemeClr>
                </a:solidFill>
                <a:latin typeface="Arial" panose="020B0604020202020204" pitchFamily="34" charset="0"/>
                <a:cs typeface="Arial" panose="020B0604020202020204" pitchFamily="34" charset="0"/>
              </a:rPr>
              <a:t>Việc tổ chức, đánh giá kết quả học tập của học sinh gặp khó khăn</a:t>
            </a:r>
            <a:r>
              <a:rPr lang="en-US" sz="2400" b="0" dirty="0">
                <a:solidFill>
                  <a:schemeClr val="accent6">
                    <a:lumMod val="50000"/>
                  </a:schemeClr>
                </a:solidFill>
                <a:latin typeface="Arial" panose="020B0604020202020204" pitchFamily="34" charset="0"/>
                <a:cs typeface="Arial" panose="020B0604020202020204" pitchFamily="34" charset="0"/>
              </a:rPr>
              <a:t> do </a:t>
            </a:r>
            <a:r>
              <a:rPr lang="en-US" sz="2400" b="0" dirty="0" err="1">
                <a:solidFill>
                  <a:schemeClr val="accent6">
                    <a:lumMod val="50000"/>
                  </a:schemeClr>
                </a:solidFill>
                <a:latin typeface="Arial" panose="020B0604020202020204" pitchFamily="34" charset="0"/>
                <a:cs typeface="Arial" panose="020B0604020202020204" pitchFamily="34" charset="0"/>
              </a:rPr>
              <a:t>chương</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trình</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dạy</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theo</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chủ</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đề</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nên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có</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những</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phân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môn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được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dạy</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nửa</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đầu</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học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kì</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và</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tổ</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chức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kiểm</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tra</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vào</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cuối</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kì</a:t>
            </a:r>
            <a:r>
              <a:rPr lang="en-US" sz="2400" b="0" dirty="0">
                <a:solidFill>
                  <a:schemeClr val="accent6">
                    <a:lumMod val="50000"/>
                  </a:schemeClr>
                </a:solidFill>
                <a:latin typeface="Arial" panose="020B0604020202020204" pitchFamily="34" charset="0"/>
                <a:cs typeface="Arial" panose="020B0604020202020204" pitchFamily="34" charset="0"/>
              </a:rPr>
              <a:t> do </a:t>
            </a:r>
            <a:r>
              <a:rPr lang="en-US" sz="2400" b="0" dirty="0" err="1">
                <a:solidFill>
                  <a:schemeClr val="accent6">
                    <a:lumMod val="50000"/>
                  </a:schemeClr>
                </a:solidFill>
                <a:latin typeface="Arial" panose="020B0604020202020204" pitchFamily="34" charset="0"/>
                <a:cs typeface="Arial" panose="020B0604020202020204" pitchFamily="34" charset="0"/>
              </a:rPr>
              <a:t>đó</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kiến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thức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của</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học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sinh</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không</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được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liên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tục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Bạc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Liêu</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Đồng</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Nai</a:t>
            </a:r>
            <a:r>
              <a:rPr lang="en-US" sz="2400" b="0" dirty="0">
                <a:solidFill>
                  <a:schemeClr val="accent6">
                    <a:lumMod val="50000"/>
                  </a:schemeClr>
                </a:solidFill>
                <a:latin typeface="Arial" panose="020B0604020202020204" pitchFamily="34" charset="0"/>
                <a:cs typeface="Arial" panose="020B0604020202020204" pitchFamily="34" charset="0"/>
              </a:rPr>
              <a:t>).  </a:t>
            </a:r>
          </a:p>
          <a:p>
            <a:pPr marL="0" indent="0">
              <a:spcBef>
                <a:spcPts val="1200"/>
              </a:spcBef>
              <a:spcAft>
                <a:spcPts val="1200"/>
              </a:spcAft>
              <a:buNone/>
            </a:pPr>
            <a:endParaRPr lang="en-US" sz="2400" b="0" dirty="0">
              <a:solidFill>
                <a:schemeClr val="accent6">
                  <a:lumMod val="50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ltLang="ko-KR"/>
              <a:t>Company Logo</a:t>
            </a:r>
          </a:p>
        </p:txBody>
      </p:sp>
      <p:pic>
        <p:nvPicPr>
          <p:cNvPr id="2050" name="Picture 2" descr="KIỂM TRA ĐÁNH GIÁ KỸ NĂNG NHÂN VIÊN CHO NHỮNG CHƯƠNG TRÌNH ĐÀO TẠO KỸ NĂNG  HIỆU QUẢ"/>
          <p:cNvPicPr>
            <a:picLocks noChangeAspect="1" noChangeArrowheads="1"/>
          </p:cNvPicPr>
          <p:nvPr/>
        </p:nvPicPr>
        <p:blipFill rotWithShape="1">
          <a:blip r:embed="rId2">
            <a:extLst>
              <a:ext uri="{28A0092B-C50C-407E-A947-70E740481C1C}">
                <a14:useLocalDpi xmlns:a14="http://schemas.microsoft.com/office/drawing/2010/main" val="0"/>
              </a:ext>
            </a:extLst>
          </a:blip>
          <a:srcRect l="43460" r="31590"/>
          <a:stretch/>
        </p:blipFill>
        <p:spPr bwMode="auto">
          <a:xfrm>
            <a:off x="9220200" y="990600"/>
            <a:ext cx="2971800" cy="59076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44AD931-EA62-2404-5563-A922B0D91763}"/>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2653716633"/>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10769600" cy="2822368"/>
          </a:xfrm>
        </p:spPr>
        <p:txBody>
          <a:bodyPr/>
          <a:lstStyle/>
          <a:p>
            <a:pPr marL="0" indent="0">
              <a:spcBef>
                <a:spcPts val="1200"/>
              </a:spcBef>
              <a:spcAft>
                <a:spcPts val="1200"/>
              </a:spcAft>
              <a:buNone/>
            </a:pPr>
            <a:r>
              <a:rPr lang="en-US" sz="2400" dirty="0">
                <a:solidFill>
                  <a:schemeClr val="accent6">
                    <a:lumMod val="50000"/>
                  </a:schemeClr>
                </a:solidFill>
                <a:latin typeface="Arial" panose="020B0604020202020204" pitchFamily="34" charset="0"/>
                <a:cs typeface="Arial" panose="020B0604020202020204" pitchFamily="34" charset="0"/>
              </a:rPr>
              <a:t>4</a:t>
            </a:r>
            <a:r>
              <a:rPr lang="vi-VN" sz="2400" dirty="0">
                <a:solidFill>
                  <a:schemeClr val="accent6">
                    <a:lumMod val="50000"/>
                  </a:schemeClr>
                </a:solidFill>
                <a:latin typeface="Arial" panose="020B0604020202020204" pitchFamily="34" charset="0"/>
                <a:cs typeface="Arial" panose="020B0604020202020204" pitchFamily="34" charset="0"/>
              </a:rPr>
              <a:t>. Thiếu trang thiết bị và vật dụng thí nghiệm</a:t>
            </a:r>
            <a:endParaRPr lang="en-US" sz="2400" dirty="0">
              <a:solidFill>
                <a:schemeClr val="accent6">
                  <a:lumMod val="50000"/>
                </a:schemeClr>
              </a:solidFill>
              <a:latin typeface="Arial" panose="020B0604020202020204" pitchFamily="34" charset="0"/>
              <a:cs typeface="Arial" panose="020B0604020202020204" pitchFamily="34" charset="0"/>
            </a:endParaRPr>
          </a:p>
          <a:p>
            <a:pPr marL="0" indent="0" algn="just">
              <a:spcBef>
                <a:spcPts val="1200"/>
              </a:spcBef>
              <a:spcAft>
                <a:spcPts val="1200"/>
              </a:spcAft>
              <a:buNone/>
            </a:pPr>
            <a:r>
              <a:rPr lang="en-US" sz="2400" b="0" dirty="0">
                <a:solidFill>
                  <a:schemeClr val="accent6">
                    <a:lumMod val="50000"/>
                  </a:schemeClr>
                </a:solidFill>
                <a:latin typeface="Arial" panose="020B0604020202020204" pitchFamily="34" charset="0"/>
                <a:cs typeface="Arial" panose="020B0604020202020204" pitchFamily="34" charset="0"/>
              </a:rPr>
              <a:t>	</a:t>
            </a:r>
            <a:r>
              <a:rPr lang="vi-VN" sz="2400" b="0" dirty="0">
                <a:solidFill>
                  <a:schemeClr val="accent6">
                    <a:lumMod val="50000"/>
                  </a:schemeClr>
                </a:solidFill>
                <a:latin typeface="Arial" panose="020B0604020202020204" pitchFamily="34" charset="0"/>
                <a:cs typeface="Arial" panose="020B0604020202020204" pitchFamily="34" charset="0"/>
              </a:rPr>
              <a:t>Các nhà trường không đủ trang thiết bị và vật dụng thí nghiệm để học sinh thực hiện các thí nghiệm</a:t>
            </a:r>
            <a:r>
              <a:rPr lang="en-US" sz="2400" b="0" dirty="0">
                <a:solidFill>
                  <a:schemeClr val="accent6">
                    <a:lumMod val="50000"/>
                  </a:schemeClr>
                </a:solidFill>
                <a:latin typeface="Arial" panose="020B0604020202020204" pitchFamily="34" charset="0"/>
                <a:cs typeface="Arial" panose="020B0604020202020204" pitchFamily="34" charset="0"/>
              </a:rPr>
              <a:t>, c</a:t>
            </a:r>
            <a:r>
              <a:rPr lang="vi-VN" sz="2400" b="0" dirty="0">
                <a:solidFill>
                  <a:schemeClr val="accent6">
                    <a:lumMod val="50000"/>
                  </a:schemeClr>
                </a:solidFill>
                <a:latin typeface="Arial" panose="020B0604020202020204" pitchFamily="34" charset="0"/>
                <a:cs typeface="Arial" panose="020B0604020202020204" pitchFamily="34" charset="0"/>
              </a:rPr>
              <a:t>ác phòng bộ môn chưa đảm bảo cho công tác dạy học </a:t>
            </a:r>
            <a:r>
              <a:rPr lang="vi-VN" sz="2400" b="0" i="1" dirty="0">
                <a:solidFill>
                  <a:schemeClr val="accent6">
                    <a:lumMod val="50000"/>
                  </a:schemeClr>
                </a:solidFill>
                <a:latin typeface="Arial" panose="020B0604020202020204" pitchFamily="34" charset="0"/>
                <a:cs typeface="Arial" panose="020B0604020202020204" pitchFamily="34" charset="0"/>
              </a:rPr>
              <a:t>(Hải Phòng, Trà Vinh, Thái Nguyên, Hà Nam, Vĩnh Phúc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Nghệ</a:t>
            </a:r>
            <a:r>
              <a:rPr lang="en-US" sz="2400" b="0" i="1" dirty="0">
                <a:solidFill>
                  <a:schemeClr val="accent6">
                    <a:lumMod val="50000"/>
                  </a:schemeClr>
                </a:solidFill>
                <a:latin typeface="Arial" panose="020B0604020202020204" pitchFamily="34" charset="0"/>
                <a:cs typeface="Arial" panose="020B0604020202020204" pitchFamily="34" charset="0"/>
              </a:rPr>
              <a:t> An, </a:t>
            </a:r>
            <a:r>
              <a:rPr lang="en-US" sz="2400" b="0" i="1" dirty="0" err="1">
                <a:solidFill>
                  <a:schemeClr val="accent6">
                    <a:lumMod val="50000"/>
                  </a:schemeClr>
                </a:solidFill>
                <a:latin typeface="Arial" panose="020B0604020202020204" pitchFamily="34" charset="0"/>
                <a:cs typeface="Arial" panose="020B0604020202020204" pitchFamily="34" charset="0"/>
              </a:rPr>
              <a:t>Bạc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Liêu</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Kon</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vi-VN" sz="2400" b="0" i="1" dirty="0">
                <a:solidFill>
                  <a:schemeClr val="accent6">
                    <a:lumMod val="50000"/>
                  </a:schemeClr>
                </a:solidFill>
                <a:latin typeface="Arial" panose="020B0604020202020204" pitchFamily="34" charset="0"/>
                <a:cs typeface="Arial" panose="020B0604020202020204" pitchFamily="34" charset="0"/>
              </a:rPr>
              <a:t>Tum, Long An, Tiền Giang, Sóc Trăng, Quảng Trị</a:t>
            </a:r>
            <a:r>
              <a:rPr lang="en-US" sz="2400" b="0" i="1" dirty="0">
                <a:solidFill>
                  <a:schemeClr val="accent6">
                    <a:lumMod val="50000"/>
                  </a:schemeClr>
                </a:solidFill>
                <a:latin typeface="Arial" panose="020B0604020202020204" pitchFamily="34" charset="0"/>
                <a:cs typeface="Arial" panose="020B0604020202020204" pitchFamily="34" charset="0"/>
              </a:rPr>
              <a:t>)</a:t>
            </a:r>
            <a:r>
              <a:rPr lang="vi-VN" sz="2400" b="0" i="1" dirty="0">
                <a:solidFill>
                  <a:schemeClr val="accent6">
                    <a:lumMod val="50000"/>
                  </a:schemeClr>
                </a:solidFill>
                <a:latin typeface="Arial" panose="020B0604020202020204" pitchFamily="34" charset="0"/>
                <a:cs typeface="Arial" panose="020B0604020202020204" pitchFamily="34" charset="0"/>
              </a:rPr>
              <a:t>.</a:t>
            </a:r>
          </a:p>
        </p:txBody>
      </p:sp>
      <p:pic>
        <p:nvPicPr>
          <p:cNvPr id="1026" name="Picture 2" descr="Giáo viên đang sử dụng thiết bị, đồ dùng dạy học như thế nào? | Giáo dục  Việt Nam"/>
          <p:cNvPicPr>
            <a:picLocks noChangeAspect="1" noChangeArrowheads="1"/>
          </p:cNvPicPr>
          <p:nvPr/>
        </p:nvPicPr>
        <p:blipFill rotWithShape="1">
          <a:blip r:embed="rId3">
            <a:extLst>
              <a:ext uri="{28A0092B-C50C-407E-A947-70E740481C1C}">
                <a14:useLocalDpi xmlns:a14="http://schemas.microsoft.com/office/drawing/2010/main" val="0"/>
              </a:ext>
            </a:extLst>
          </a:blip>
          <a:srcRect t="48761" b="23809"/>
          <a:stretch/>
        </p:blipFill>
        <p:spPr bwMode="auto">
          <a:xfrm>
            <a:off x="0" y="4349933"/>
            <a:ext cx="12192000" cy="25080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309918-67E3-F6A3-CBEA-5E856420067F}"/>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375491750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12D2C5-AA30-975C-938A-145BAD1F1354}"/>
              </a:ext>
            </a:extLst>
          </p:cNvPr>
          <p:cNvSpPr>
            <a:spLocks noGrp="1"/>
          </p:cNvSpPr>
          <p:nvPr>
            <p:ph type="body" idx="1"/>
          </p:nvPr>
        </p:nvSpPr>
        <p:spPr>
          <a:xfrm>
            <a:off x="381000" y="2438400"/>
            <a:ext cx="11506200" cy="1500187"/>
          </a:xfrm>
        </p:spPr>
        <p:txBody>
          <a:bodyPr/>
          <a:lstStyle/>
          <a:p>
            <a:pPr algn="ctr"/>
            <a:r>
              <a:rPr lang="en-US" sz="3200" dirty="0">
                <a:solidFill>
                  <a:srgbClr val="FF0000"/>
                </a:solidFill>
                <a:latin typeface="Times New Roman" panose="02020603050405020304" pitchFamily="18" charset="0"/>
                <a:cs typeface="Times New Roman" panose="02020603050405020304" pitchFamily="18" charset="0"/>
              </a:rPr>
              <a:t>CHƯƠNG TRÌNH </a:t>
            </a:r>
          </a:p>
          <a:p>
            <a:pPr algn="ctr"/>
            <a:r>
              <a:rPr lang="en-US" sz="3200" dirty="0">
                <a:solidFill>
                  <a:srgbClr val="FF0000"/>
                </a:solidFill>
                <a:latin typeface="Times New Roman" panose="02020603050405020304" pitchFamily="18" charset="0"/>
                <a:cs typeface="Times New Roman" panose="02020603050405020304" pitchFamily="18" charset="0"/>
              </a:rPr>
              <a:t>MÔN KHOA HỌC TỰ NHIÊN, LỊCH SỬ VÀ ĐỊA LÍ, </a:t>
            </a:r>
          </a:p>
          <a:p>
            <a:pPr algn="ctr"/>
            <a:r>
              <a:rPr lang="en-US" sz="3200" dirty="0">
                <a:solidFill>
                  <a:srgbClr val="FF0000"/>
                </a:solidFill>
                <a:latin typeface="Times New Roman" panose="02020603050405020304" pitchFamily="18" charset="0"/>
                <a:cs typeface="Times New Roman" panose="02020603050405020304" pitchFamily="18" charset="0"/>
              </a:rPr>
              <a:t>HOẠT ĐỘNG TRẢI NGHIỆM, HƯỚNG NGHIỆP</a:t>
            </a:r>
          </a:p>
        </p:txBody>
      </p:sp>
      <p:sp>
        <p:nvSpPr>
          <p:cNvPr id="4" name="Footer Placeholder 3">
            <a:extLst>
              <a:ext uri="{FF2B5EF4-FFF2-40B4-BE49-F238E27FC236}">
                <a16:creationId xmlns:a16="http://schemas.microsoft.com/office/drawing/2014/main" id="{05640CB3-77BE-16EE-D655-3FFD5D768DBC}"/>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506921185"/>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ko-KR"/>
              <a:t>Company Logo</a:t>
            </a:r>
          </a:p>
        </p:txBody>
      </p:sp>
      <p:sp>
        <p:nvSpPr>
          <p:cNvPr id="5" name="Rectangle 4"/>
          <p:cNvSpPr/>
          <p:nvPr/>
        </p:nvSpPr>
        <p:spPr>
          <a:xfrm>
            <a:off x="406400" y="1295401"/>
            <a:ext cx="8587179" cy="3927935"/>
          </a:xfrm>
          <a:prstGeom prst="rect">
            <a:avLst/>
          </a:prstGeom>
        </p:spPr>
        <p:txBody>
          <a:bodyPr wrap="square">
            <a:spAutoFit/>
          </a:bodyPr>
          <a:lstStyle/>
          <a:p>
            <a:pPr>
              <a:lnSpc>
                <a:spcPct val="107000"/>
              </a:lnSpc>
              <a:spcBef>
                <a:spcPts val="600"/>
              </a:spcBef>
              <a:spcAft>
                <a:spcPts val="600"/>
              </a:spcAft>
            </a:pPr>
            <a:r>
              <a:rPr lang="en-US" sz="2400" b="1" dirty="0">
                <a:solidFill>
                  <a:schemeClr val="accent6">
                    <a:lumMod val="50000"/>
                  </a:schemeClr>
                </a:solidFill>
                <a:latin typeface="Arial" panose="020B0604020202020204" pitchFamily="34" charset="0"/>
                <a:ea typeface="DengXian"/>
                <a:cs typeface="Arial" panose="020B0604020202020204" pitchFamily="34" charset="0"/>
              </a:rPr>
              <a:t>5</a:t>
            </a:r>
            <a:r>
              <a:rPr lang="vi-VN" sz="2400" b="1" dirty="0">
                <a:solidFill>
                  <a:schemeClr val="accent6">
                    <a:lumMod val="50000"/>
                  </a:schemeClr>
                </a:solidFill>
                <a:latin typeface="Arial" panose="020B0604020202020204" pitchFamily="34" charset="0"/>
                <a:ea typeface="DengXian"/>
                <a:cs typeface="Arial" panose="020B0604020202020204" pitchFamily="34" charset="0"/>
              </a:rPr>
              <a:t>. Khó khăn về kinh phí</a:t>
            </a:r>
            <a:endParaRPr lang="en-US" sz="2400" b="1" dirty="0">
              <a:solidFill>
                <a:schemeClr val="accent6">
                  <a:lumMod val="50000"/>
                </a:schemeClr>
              </a:solidFill>
              <a:latin typeface="Arial" panose="020B0604020202020204" pitchFamily="34" charset="0"/>
              <a:ea typeface="DengXian"/>
              <a:cs typeface="Arial" panose="020B0604020202020204" pitchFamily="34" charset="0"/>
            </a:endParaRPr>
          </a:p>
          <a:p>
            <a:pPr marL="342900" indent="-342900" algn="just">
              <a:lnSpc>
                <a:spcPct val="107000"/>
              </a:lnSpc>
              <a:spcBef>
                <a:spcPts val="600"/>
              </a:spcBef>
              <a:spcAft>
                <a:spcPts val="600"/>
              </a:spcAft>
              <a:buFont typeface="Wingdings" panose="05000000000000000000" pitchFamily="2" charset="2"/>
              <a:buChar char="Ø"/>
            </a:pPr>
            <a:r>
              <a:rPr lang="vi-VN" sz="2400" dirty="0">
                <a:solidFill>
                  <a:schemeClr val="accent6">
                    <a:lumMod val="50000"/>
                  </a:schemeClr>
                </a:solidFill>
                <a:latin typeface="Arial" panose="020B0604020202020204" pitchFamily="34" charset="0"/>
                <a:ea typeface="DengXian"/>
                <a:cs typeface="Arial" panose="020B0604020202020204" pitchFamily="34" charset="0"/>
              </a:rPr>
              <a:t>Chưa có hướng dẫn cụ thể việc sử dung ngân sách trong việc tổ chức các HĐTNHN </a:t>
            </a:r>
            <a:r>
              <a:rPr lang="vi-VN" sz="2400" i="1" dirty="0">
                <a:solidFill>
                  <a:schemeClr val="accent6">
                    <a:lumMod val="50000"/>
                  </a:schemeClr>
                </a:solidFill>
                <a:latin typeface="Arial" panose="020B0604020202020204" pitchFamily="34" charset="0"/>
                <a:ea typeface="DengXian"/>
                <a:cs typeface="Arial" panose="020B0604020202020204" pitchFamily="34" charset="0"/>
              </a:rPr>
              <a:t>(Long An, Tiền Giang, Sóc Trăng, Quảng Trị</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Hòa</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Bình</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Sơn</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La</a:t>
            </a:r>
            <a:r>
              <a:rPr lang="vi-VN" sz="2400" i="1" dirty="0">
                <a:solidFill>
                  <a:schemeClr val="accent6">
                    <a:lumMod val="50000"/>
                  </a:schemeClr>
                </a:solidFill>
                <a:latin typeface="Arial" panose="020B0604020202020204" pitchFamily="34" charset="0"/>
                <a:ea typeface="DengXian"/>
                <a:cs typeface="Arial" panose="020B0604020202020204" pitchFamily="34" charset="0"/>
              </a:rPr>
              <a:t>); </a:t>
            </a:r>
            <a:endParaRPr lang="en-US" sz="2400" i="1" dirty="0">
              <a:solidFill>
                <a:schemeClr val="accent6">
                  <a:lumMod val="50000"/>
                </a:schemeClr>
              </a:solidFill>
              <a:latin typeface="Arial" panose="020B0604020202020204" pitchFamily="34" charset="0"/>
              <a:ea typeface="DengXian"/>
              <a:cs typeface="Arial" panose="020B0604020202020204" pitchFamily="34" charset="0"/>
            </a:endParaRPr>
          </a:p>
          <a:p>
            <a:pPr marL="342900" indent="-342900" algn="just">
              <a:lnSpc>
                <a:spcPct val="107000"/>
              </a:lnSpc>
              <a:spcBef>
                <a:spcPts val="600"/>
              </a:spcBef>
              <a:spcAft>
                <a:spcPts val="600"/>
              </a:spcAft>
              <a:buFont typeface="Wingdings" panose="05000000000000000000" pitchFamily="2" charset="2"/>
              <a:buChar char="Ø"/>
            </a:pPr>
            <a:r>
              <a:rPr lang="vi-VN" sz="2400" dirty="0">
                <a:solidFill>
                  <a:schemeClr val="accent6">
                    <a:lumMod val="50000"/>
                  </a:schemeClr>
                </a:solidFill>
                <a:latin typeface="Arial" panose="020B0604020202020204" pitchFamily="34" charset="0"/>
                <a:ea typeface="DengXian"/>
                <a:cs typeface="Arial" panose="020B0604020202020204" pitchFamily="34" charset="0"/>
              </a:rPr>
              <a:t>Việc tổ chức các HĐTNHN ngoài nhà trường như các hoạt động mang tính chất cống hiến hay tham quan như tìm hiểu về làng nghề truyền thống… thường đem lại hiệu quả cao nhưng thường gặp khó khăn về kinh phí tổ chức thực hiện </a:t>
            </a:r>
            <a:r>
              <a:rPr lang="vi-VN" sz="2400" i="1" dirty="0">
                <a:solidFill>
                  <a:schemeClr val="accent6">
                    <a:lumMod val="50000"/>
                  </a:schemeClr>
                </a:solidFill>
                <a:latin typeface="Arial" panose="020B0604020202020204" pitchFamily="34" charset="0"/>
                <a:ea typeface="DengXian"/>
                <a:cs typeface="Arial" panose="020B0604020202020204" pitchFamily="34" charset="0"/>
              </a:rPr>
              <a:t>(Hải Phòng, Trà Vinh, Lào Cai,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Hòa</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Bình</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Kon</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Tum</a:t>
            </a:r>
            <a:r>
              <a:rPr lang="vi-VN" sz="2400" i="1" dirty="0">
                <a:solidFill>
                  <a:schemeClr val="accent6">
                    <a:lumMod val="50000"/>
                  </a:schemeClr>
                </a:solidFill>
                <a:latin typeface="Arial" panose="020B0604020202020204" pitchFamily="34" charset="0"/>
                <a:ea typeface="DengXian"/>
                <a:cs typeface="Arial" panose="020B0604020202020204" pitchFamily="34" charset="0"/>
              </a:rPr>
              <a:t>);</a:t>
            </a:r>
            <a:endParaRPr lang="en-US" sz="2400" i="1" dirty="0">
              <a:solidFill>
                <a:schemeClr val="accent6">
                  <a:lumMod val="50000"/>
                </a:schemeClr>
              </a:solidFill>
              <a:effectLst/>
              <a:latin typeface="Arial" panose="020B0604020202020204" pitchFamily="34" charset="0"/>
              <a:ea typeface="DengXian"/>
              <a:cs typeface="Arial" panose="020B0604020202020204" pitchFamily="34" charset="0"/>
            </a:endParaRPr>
          </a:p>
        </p:txBody>
      </p:sp>
      <p:pic>
        <p:nvPicPr>
          <p:cNvPr id="3074" name="Picture 2" descr="Trải nghiệm ngoại khoá “giá trị cảnh quan – đa dạng sinh học” cảm nhận  thiên nhiên, khởi nguồn hành động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8201" t="3279" r="53754"/>
          <a:stretch/>
        </p:blipFill>
        <p:spPr bwMode="auto">
          <a:xfrm>
            <a:off x="9280415" y="934431"/>
            <a:ext cx="2911585" cy="59235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80592D-F2F2-ED05-C4BE-D4E8EAD363A6}"/>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3645281099"/>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364" y="2438400"/>
            <a:ext cx="11277600" cy="1905000"/>
          </a:xfrm>
        </p:spPr>
        <p:txBody>
          <a:bodyPr/>
          <a:lstStyle/>
          <a:p>
            <a:pPr marL="0" indent="0" algn="ctr">
              <a:buNone/>
            </a:pP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GIẢI</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PHÁP</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TRIỂN</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KHAI </a:t>
            </a: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TIẾP</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THEO</a:t>
            </a:r>
          </a:p>
          <a:p>
            <a:pPr marL="0" indent="0" algn="ctr">
              <a:buNone/>
            </a:pP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CÔNG</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VĂN 5636)</a:t>
            </a:r>
          </a:p>
        </p:txBody>
      </p:sp>
    </p:spTree>
    <p:extLst>
      <p:ext uri="{BB962C8B-B14F-4D97-AF65-F5344CB8AC3E}">
        <p14:creationId xmlns:p14="http://schemas.microsoft.com/office/powerpoint/2010/main" val="39145697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30EDC-EB80-AA3F-367F-1433EF34B73A}"/>
              </a:ext>
            </a:extLst>
          </p:cNvPr>
          <p:cNvSpPr>
            <a:spLocks noGrp="1"/>
          </p:cNvSpPr>
          <p:nvPr>
            <p:ph idx="1"/>
          </p:nvPr>
        </p:nvSpPr>
        <p:spPr>
          <a:xfrm>
            <a:off x="457200" y="1398155"/>
            <a:ext cx="11277600" cy="4061689"/>
          </a:xfrm>
        </p:spPr>
        <p:txBody>
          <a:bodyPr>
            <a:noAutofit/>
          </a:bodyPr>
          <a:lstStyle/>
          <a:p>
            <a:pPr marL="0" indent="342900" algn="just">
              <a:spcBef>
                <a:spcPts val="1200"/>
              </a:spcBef>
              <a:spcAft>
                <a:spcPts val="1200"/>
              </a:spcAft>
              <a:buNone/>
            </a:pP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a) Phân công giáo viên</a:t>
            </a:r>
          </a:p>
          <a:p>
            <a:pPr algn="just">
              <a:spcBef>
                <a:spcPts val="1200"/>
              </a:spcBef>
              <a:spcAft>
                <a:spcPts val="1200"/>
              </a:spcAft>
              <a:buFont typeface="Wingdings" pitchFamily="2" charset="2"/>
              <a:buChar char="ü"/>
            </a:pP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Bảo đảm sự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phù hợp năng lực chuyên môn với nội dung dạy học </a:t>
            </a: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(theo mạch nội dung lớn của chương trình môn học hoặc theo các chủ đề) được phân công. </a:t>
            </a:r>
          </a:p>
          <a:p>
            <a:pPr algn="just">
              <a:spcBef>
                <a:spcPts val="1200"/>
              </a:spcBef>
              <a:spcAft>
                <a:spcPts val="1200"/>
              </a:spcAft>
              <a:buFont typeface="Wingdings" pitchFamily="2" charset="2"/>
              <a:buChar char="ü"/>
            </a:pP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Khuyến khích phân công giáo viên đã được bồi dưỡng chuyên môn </a:t>
            </a: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đảm nhận việc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dạy học 2 mạch nội dung hoặc toàn bộ chương trình </a:t>
            </a: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môn học nhưng phải thực hiện từng bước, bảo đảm yêu cầu về năng lực chuyên môn và sự tự tin, sẵn sàng của giáo viên để bảo đảm chất lượng dạy học.</a:t>
            </a:r>
          </a:p>
          <a:p>
            <a:pPr marL="0" indent="-257175" algn="just">
              <a:spcBef>
                <a:spcPts val="1200"/>
              </a:spcBef>
              <a:spcAft>
                <a:spcPts val="1200"/>
              </a:spcAft>
              <a:buAutoNum type="alphaLcParenR"/>
            </a:pPr>
            <a:endParaRPr lang="en-US"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endParaRPr>
          </a:p>
          <a:p>
            <a:pPr marL="0" indent="0">
              <a:spcBef>
                <a:spcPts val="1200"/>
              </a:spcBef>
              <a:spcAft>
                <a:spcPts val="1200"/>
              </a:spcAft>
              <a:buNone/>
            </a:pPr>
            <a:endParaRPr lang="en-US" sz="2400" b="0" dirty="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a:spcBef>
                <a:spcPts val="1200"/>
              </a:spcBef>
              <a:spcAft>
                <a:spcPts val="1200"/>
              </a:spcAft>
            </a:pPr>
            <a:endParaRPr lang="en-US" sz="2400" b="0" dirty="0">
              <a:solidFill>
                <a:schemeClr val="accent4"/>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83D5867-EABC-FCB0-4779-86BDDC8BB3F3}"/>
              </a:ext>
            </a:extLst>
          </p:cNvPr>
          <p:cNvSpPr txBox="1"/>
          <p:nvPr/>
        </p:nvSpPr>
        <p:spPr>
          <a:xfrm>
            <a:off x="609600" y="152400"/>
            <a:ext cx="5949064"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1.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môn</a:t>
            </a:r>
            <a:r>
              <a:rPr lang="en-US" sz="2800" b="1" dirty="0">
                <a:solidFill>
                  <a:srgbClr val="FF0000"/>
                </a:solidFill>
                <a:latin typeface="Arial" panose="020B0604020202020204" pitchFamily="34" charset="0"/>
                <a:cs typeface="Arial" panose="020B0604020202020204" pitchFamily="34" charset="0"/>
              </a:rPr>
              <a:t> </a:t>
            </a:r>
            <a:r>
              <a:rPr lang="en-VN" sz="2800" b="1" dirty="0">
                <a:solidFill>
                  <a:srgbClr val="FF0000"/>
                </a:solidFill>
                <a:latin typeface="Arial" panose="020B0604020202020204" pitchFamily="34" charset="0"/>
                <a:cs typeface="Arial" panose="020B0604020202020204" pitchFamily="34" charset="0"/>
              </a:rPr>
              <a:t>Khoa học tự nhiên</a:t>
            </a:r>
          </a:p>
        </p:txBody>
      </p:sp>
    </p:spTree>
    <p:extLst>
      <p:ext uri="{BB962C8B-B14F-4D97-AF65-F5344CB8AC3E}">
        <p14:creationId xmlns:p14="http://schemas.microsoft.com/office/powerpoint/2010/main" val="1873029347"/>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2923A8-D030-4636-708D-B14127A5429A}"/>
              </a:ext>
            </a:extLst>
          </p:cNvPr>
          <p:cNvSpPr txBox="1"/>
          <p:nvPr/>
        </p:nvSpPr>
        <p:spPr>
          <a:xfrm>
            <a:off x="571500" y="1371600"/>
            <a:ext cx="11049000" cy="4031873"/>
          </a:xfrm>
          <a:prstGeom prst="rect">
            <a:avLst/>
          </a:prstGeom>
          <a:noFill/>
        </p:spPr>
        <p:txBody>
          <a:bodyPr wrap="square">
            <a:spAutoFit/>
          </a:bodyPr>
          <a:lstStyle/>
          <a:p>
            <a:pPr marL="0" indent="342900" algn="just">
              <a:spcBef>
                <a:spcPts val="1200"/>
              </a:spcBef>
              <a:spcAft>
                <a:spcPts val="1200"/>
              </a:spcAft>
              <a:buNone/>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b) Xây dựng kế hoạch dạy học</a:t>
            </a:r>
          </a:p>
          <a:p>
            <a:pPr marL="342900" indent="-342900" algn="just">
              <a:spcBef>
                <a:spcPts val="1200"/>
              </a:spcBef>
              <a:spcAft>
                <a:spcPts val="1200"/>
              </a:spcAft>
              <a:buFont typeface="Wingdings" pitchFamily="2" charset="2"/>
              <a:buChar char="ü"/>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Tiếp tục thực hiện hiệu quả hơn việc xây dựng kế hoạch dạy học linh hoạt về thời gian, thời điểm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thực hiện các mạch nội dung lớn của chương trình hoặc các chủ đề trong từng mạch nội dung lớn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của chương trình; </a:t>
            </a:r>
          </a:p>
          <a:p>
            <a:pPr marL="342900" indent="-342900" algn="just">
              <a:spcBef>
                <a:spcPts val="1200"/>
              </a:spcBef>
              <a:spcAft>
                <a:spcPts val="1200"/>
              </a:spcAft>
              <a:buFont typeface="Wingdings" pitchFamily="2" charset="2"/>
              <a:buChar char="ü"/>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Bảo đảm sự phù hợp với việc phân công giáo viên, xếp thời khóa biểu đáp ứng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yêu cầu về tính khoa học (không để xảy ra tình trạng quá tải cho giáo viên), sư phạm (bảo đảm nội dung dạy học trước là cơ sở cho nội dung dạy học sau đó)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và khả năng thực hiện của giáo viên (</a:t>
            </a:r>
            <a:r>
              <a:rPr lang="vi-VN"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tham khảo khung kế hoạch dạy học tại Phụ lục I</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55817851-1FC3-28AB-A5B1-BDAF4FC29227}"/>
              </a:ext>
            </a:extLst>
          </p:cNvPr>
          <p:cNvSpPr txBox="1"/>
          <p:nvPr/>
        </p:nvSpPr>
        <p:spPr>
          <a:xfrm>
            <a:off x="609600" y="152400"/>
            <a:ext cx="5949064"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1.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môn</a:t>
            </a:r>
            <a:r>
              <a:rPr lang="en-US" sz="2800" b="1" dirty="0">
                <a:solidFill>
                  <a:srgbClr val="FF0000"/>
                </a:solidFill>
                <a:latin typeface="Arial" panose="020B0604020202020204" pitchFamily="34" charset="0"/>
                <a:cs typeface="Arial" panose="020B0604020202020204" pitchFamily="34" charset="0"/>
              </a:rPr>
              <a:t> </a:t>
            </a:r>
            <a:r>
              <a:rPr lang="en-VN" sz="2800" b="1" dirty="0">
                <a:solidFill>
                  <a:srgbClr val="FF0000"/>
                </a:solidFill>
                <a:latin typeface="Arial" panose="020B0604020202020204" pitchFamily="34" charset="0"/>
                <a:cs typeface="Arial" panose="020B0604020202020204" pitchFamily="34" charset="0"/>
              </a:rPr>
              <a:t>Khoa học tự nhiên</a:t>
            </a:r>
          </a:p>
        </p:txBody>
      </p:sp>
    </p:spTree>
    <p:extLst>
      <p:ext uri="{BB962C8B-B14F-4D97-AF65-F5344CB8AC3E}">
        <p14:creationId xmlns:p14="http://schemas.microsoft.com/office/powerpoint/2010/main" val="3419788894"/>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B0F0-3E0A-C554-D2D9-E761EA5911C8}"/>
              </a:ext>
            </a:extLst>
          </p:cNvPr>
          <p:cNvSpPr>
            <a:spLocks noGrp="1"/>
          </p:cNvSpPr>
          <p:nvPr>
            <p:ph type="title"/>
          </p:nvPr>
        </p:nvSpPr>
        <p:spPr/>
        <p:txBody>
          <a:bodyPr/>
          <a:lstStyle/>
          <a:p>
            <a:r>
              <a:rPr lang="en-VN" sz="3200" b="1" dirty="0">
                <a:solidFill>
                  <a:srgbClr val="FF0000"/>
                </a:solidFill>
                <a:latin typeface="Arial" panose="020B0604020202020204" pitchFamily="34" charset="0"/>
                <a:cs typeface="Arial" panose="020B0604020202020204" pitchFamily="34" charset="0"/>
              </a:rPr>
              <a:t>1.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en-VN" sz="3200" b="1" dirty="0">
                <a:solidFill>
                  <a:srgbClr val="FF0000"/>
                </a:solidFill>
                <a:latin typeface="Arial" panose="020B0604020202020204" pitchFamily="34" charset="0"/>
                <a:cs typeface="Arial" panose="020B0604020202020204" pitchFamily="34" charset="0"/>
              </a:rPr>
              <a:t>Khoa học tự nhiên</a:t>
            </a:r>
          </a:p>
        </p:txBody>
      </p:sp>
      <p:pic>
        <p:nvPicPr>
          <p:cNvPr id="6" name="Content Placeholder 5" descr="A white sheet of paper with black text&#10;&#10;Description automatically generated">
            <a:extLst>
              <a:ext uri="{FF2B5EF4-FFF2-40B4-BE49-F238E27FC236}">
                <a16:creationId xmlns:a16="http://schemas.microsoft.com/office/drawing/2014/main" id="{1653AE3C-4FEC-2138-5ECA-7170D0FA5A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074" y="1524000"/>
            <a:ext cx="11935326" cy="5181600"/>
          </a:xfrm>
        </p:spPr>
      </p:pic>
      <p:sp>
        <p:nvSpPr>
          <p:cNvPr id="4" name="Footer Placeholder 3">
            <a:extLst>
              <a:ext uri="{FF2B5EF4-FFF2-40B4-BE49-F238E27FC236}">
                <a16:creationId xmlns:a16="http://schemas.microsoft.com/office/drawing/2014/main" id="{325E209A-3386-542C-9A3C-2E2169D1F0B7}"/>
              </a:ext>
            </a:extLst>
          </p:cNvPr>
          <p:cNvSpPr>
            <a:spLocks noGrp="1"/>
          </p:cNvSpPr>
          <p:nvPr>
            <p:ph type="ftr" sz="quarter" idx="10"/>
          </p:nvPr>
        </p:nvSpPr>
        <p:spPr/>
        <p:txBody>
          <a:bodyPr/>
          <a:lstStyle/>
          <a:p>
            <a:pPr>
              <a:defRPr/>
            </a:pPr>
            <a:r>
              <a:rPr lang="en-US" altLang="ko-KR"/>
              <a:t>Company Logo</a:t>
            </a:r>
          </a:p>
        </p:txBody>
      </p:sp>
      <p:sp>
        <p:nvSpPr>
          <p:cNvPr id="3" name="Title 1">
            <a:extLst>
              <a:ext uri="{FF2B5EF4-FFF2-40B4-BE49-F238E27FC236}">
                <a16:creationId xmlns:a16="http://schemas.microsoft.com/office/drawing/2014/main" id="{9691953D-6D1C-9707-3491-5BAB440972CA}"/>
              </a:ext>
            </a:extLst>
          </p:cNvPr>
          <p:cNvSpPr txBox="1">
            <a:spLocks/>
          </p:cNvSpPr>
          <p:nvPr/>
        </p:nvSpPr>
        <p:spPr bwMode="gray">
          <a:xfrm>
            <a:off x="406400" y="914400"/>
            <a:ext cx="1036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a:lstStyle>
          <a:p>
            <a:r>
              <a:rPr lang="en-US" sz="2400" kern="0" dirty="0" err="1">
                <a:solidFill>
                  <a:srgbClr val="FF0000"/>
                </a:solidFill>
                <a:latin typeface="Arial" panose="020B0604020202020204" pitchFamily="34" charset="0"/>
                <a:cs typeface="Arial" panose="020B0604020202020204" pitchFamily="34" charset="0"/>
              </a:rPr>
              <a:t>Kế</a:t>
            </a:r>
            <a:r>
              <a:rPr lang="en-US" sz="2400" kern="0" dirty="0">
                <a:solidFill>
                  <a:srgbClr val="FF0000"/>
                </a:solidFill>
                <a:latin typeface="Arial" panose="020B0604020202020204" pitchFamily="34" charset="0"/>
                <a:cs typeface="Arial" panose="020B0604020202020204" pitchFamily="34" charset="0"/>
              </a:rPr>
              <a:t> </a:t>
            </a:r>
            <a:r>
              <a:rPr lang="en-US" sz="2400" kern="0" dirty="0" err="1">
                <a:solidFill>
                  <a:srgbClr val="FF0000"/>
                </a:solidFill>
                <a:latin typeface="Arial" panose="020B0604020202020204" pitchFamily="34" charset="0"/>
                <a:cs typeface="Arial" panose="020B0604020202020204" pitchFamily="34" charset="0"/>
              </a:rPr>
              <a:t>hoạch</a:t>
            </a:r>
            <a:r>
              <a:rPr lang="en-US" sz="2400" kern="0" dirty="0">
                <a:solidFill>
                  <a:srgbClr val="FF0000"/>
                </a:solidFill>
                <a:latin typeface="Arial" panose="020B0604020202020204" pitchFamily="34" charset="0"/>
                <a:cs typeface="Arial" panose="020B0604020202020204" pitchFamily="34" charset="0"/>
              </a:rPr>
              <a:t> </a:t>
            </a:r>
            <a:r>
              <a:rPr lang="en-US" sz="2400" kern="0" dirty="0" err="1">
                <a:solidFill>
                  <a:srgbClr val="FF0000"/>
                </a:solidFill>
                <a:latin typeface="Arial" panose="020B0604020202020204" pitchFamily="34" charset="0"/>
                <a:cs typeface="Arial" panose="020B0604020202020204" pitchFamily="34" charset="0"/>
              </a:rPr>
              <a:t>dạy</a:t>
            </a:r>
            <a:r>
              <a:rPr lang="en-US" sz="2400" kern="0" dirty="0">
                <a:solidFill>
                  <a:srgbClr val="FF0000"/>
                </a:solidFill>
                <a:latin typeface="Arial" panose="020B0604020202020204" pitchFamily="34" charset="0"/>
                <a:cs typeface="Arial" panose="020B0604020202020204" pitchFamily="34" charset="0"/>
              </a:rPr>
              <a:t> </a:t>
            </a:r>
            <a:r>
              <a:rPr lang="en-US" sz="2400" kern="0" dirty="0" err="1">
                <a:solidFill>
                  <a:srgbClr val="FF0000"/>
                </a:solidFill>
                <a:latin typeface="Arial" panose="020B0604020202020204" pitchFamily="34" charset="0"/>
                <a:cs typeface="Arial" panose="020B0604020202020204" pitchFamily="34" charset="0"/>
              </a:rPr>
              <a:t>học</a:t>
            </a:r>
            <a:endParaRPr lang="en-US" sz="2400" kern="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723656"/>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D9023D-9D20-D2A7-5F92-62D155C2B374}"/>
              </a:ext>
            </a:extLst>
          </p:cNvPr>
          <p:cNvSpPr txBox="1"/>
          <p:nvPr/>
        </p:nvSpPr>
        <p:spPr>
          <a:xfrm>
            <a:off x="495300" y="1295400"/>
            <a:ext cx="11201400" cy="4708981"/>
          </a:xfrm>
          <a:prstGeom prst="rect">
            <a:avLst/>
          </a:prstGeom>
          <a:noFill/>
        </p:spPr>
        <p:txBody>
          <a:bodyPr wrap="square">
            <a:spAutoFit/>
          </a:bodyPr>
          <a:lstStyle/>
          <a:p>
            <a:pPr marL="0" indent="342900" algn="just">
              <a:spcBef>
                <a:spcPts val="1200"/>
              </a:spcBef>
              <a:spcAft>
                <a:spcPts val="1200"/>
              </a:spcAft>
              <a:buNone/>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vi-VN" sz="2400" dirty="0">
                <a:latin typeface="Arial" panose="020B0604020202020204" pitchFamily="34" charset="0"/>
                <a:ea typeface="Times New Roman" panose="02020603050405020304" pitchFamily="18" charset="0"/>
                <a:cs typeface="Arial" panose="020B0604020202020204" pitchFamily="34" charset="0"/>
              </a:rPr>
              <a:t>Tổ chức dạy học và kiểm tra, đánh giá</a:t>
            </a:r>
          </a:p>
          <a:p>
            <a:pPr marL="342900" indent="-342900" algn="just">
              <a:spcBef>
                <a:spcPts val="1200"/>
              </a:spcBef>
              <a:spcAft>
                <a:spcPts val="1200"/>
              </a:spcAft>
              <a:buFont typeface="Wingdings" pitchFamily="2" charset="2"/>
              <a:buChar char="ü"/>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Giáo </a:t>
            </a:r>
            <a:r>
              <a:rPr lang="vi-VN" sz="2400" dirty="0">
                <a:latin typeface="Arial" panose="020B0604020202020204" pitchFamily="34" charset="0"/>
                <a:ea typeface="Times New Roman" panose="02020603050405020304" pitchFamily="18" charset="0"/>
                <a:cs typeface="Arial" panose="020B0604020202020204" pitchFamily="34" charset="0"/>
              </a:rPr>
              <a:t>viên dạy học nội dung nào thực hiện việc kiểm tra, đánh giá đối với nội dung đó, mỗi học sinh ít nhất 01 lần trong từng học kì, riêng nội dung có thời lượng nhiều nhất trong học kì được đánh giá ít nhất 02 lần. </a:t>
            </a:r>
          </a:p>
          <a:p>
            <a:pPr marL="342900" indent="-342900" algn="just">
              <a:spcBef>
                <a:spcPts val="1200"/>
              </a:spcBef>
              <a:spcAft>
                <a:spcPts val="1200"/>
              </a:spcAft>
              <a:buFont typeface="Wingdings" pitchFamily="2" charset="2"/>
              <a:buChar char="ü"/>
            </a:pP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Ma trận, nội dung bài kiểm tra định kì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được xây dựng phù hợp với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nội dung và thời lượng dạy học các mạch nội dung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của chương trình đến thời điểm kiểm tra. Hướng dẫn học sinh làm bài kiểm tra sao cho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thuận tiện trong việc phân công giáo viên chấm bài, tổng hợp kết quả</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342900" indent="-342900" algn="just">
              <a:spcBef>
                <a:spcPts val="1200"/>
              </a:spcBef>
              <a:spcAft>
                <a:spcPts val="1200"/>
              </a:spcAft>
              <a:buFont typeface="Wingdings" pitchFamily="2" charset="2"/>
              <a:buChar char="ü"/>
            </a:pPr>
            <a:r>
              <a:rPr lang="vi-VN" sz="2400" dirty="0">
                <a:latin typeface="Arial" panose="020B0604020202020204" pitchFamily="34" charset="0"/>
                <a:ea typeface="Times New Roman" panose="02020603050405020304" pitchFamily="18" charset="0"/>
                <a:cs typeface="Arial" panose="020B0604020202020204" pitchFamily="34" charset="0"/>
              </a:rPr>
              <a:t>Hiệu trưởng phân công giáo viên phụ trách môn học ở mỗi lớp tổng hợp điểm, ghi điểm, nhận xét vào sổ theo dõi, đánh giá học sinh và học bạ. </a:t>
            </a:r>
          </a:p>
        </p:txBody>
      </p:sp>
      <p:sp>
        <p:nvSpPr>
          <p:cNvPr id="2" name="Title 1">
            <a:extLst>
              <a:ext uri="{FF2B5EF4-FFF2-40B4-BE49-F238E27FC236}">
                <a16:creationId xmlns:a16="http://schemas.microsoft.com/office/drawing/2014/main" id="{FF9ADA4E-05A6-4025-0862-3F5B2896713C}"/>
              </a:ext>
            </a:extLst>
          </p:cNvPr>
          <p:cNvSpPr>
            <a:spLocks noGrp="1"/>
          </p:cNvSpPr>
          <p:nvPr>
            <p:ph type="title"/>
          </p:nvPr>
        </p:nvSpPr>
        <p:spPr>
          <a:xfrm>
            <a:off x="406400" y="152400"/>
            <a:ext cx="10363200" cy="609600"/>
          </a:xfrm>
        </p:spPr>
        <p:txBody>
          <a:bodyPr/>
          <a:lstStyle/>
          <a:p>
            <a:r>
              <a:rPr lang="en-VN" sz="3200" b="1" dirty="0">
                <a:solidFill>
                  <a:srgbClr val="FF0000"/>
                </a:solidFill>
                <a:latin typeface="Arial" panose="020B0604020202020204" pitchFamily="34" charset="0"/>
                <a:cs typeface="Arial" panose="020B0604020202020204" pitchFamily="34" charset="0"/>
              </a:rPr>
              <a:t>1.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en-VN" sz="3200" b="1" dirty="0">
                <a:solidFill>
                  <a:srgbClr val="FF0000"/>
                </a:solidFill>
                <a:latin typeface="Arial" panose="020B0604020202020204" pitchFamily="34" charset="0"/>
                <a:cs typeface="Arial" panose="020B0604020202020204" pitchFamily="34" charset="0"/>
              </a:rPr>
              <a:t>Khoa học tự nhiên</a:t>
            </a:r>
          </a:p>
        </p:txBody>
      </p:sp>
    </p:spTree>
    <p:extLst>
      <p:ext uri="{BB962C8B-B14F-4D97-AF65-F5344CB8AC3E}">
        <p14:creationId xmlns:p14="http://schemas.microsoft.com/office/powerpoint/2010/main" val="2359939639"/>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AA22C4-67FA-323F-EBE8-30165DF38BFF}"/>
              </a:ext>
            </a:extLst>
          </p:cNvPr>
          <p:cNvSpPr>
            <a:spLocks noGrp="1"/>
          </p:cNvSpPr>
          <p:nvPr>
            <p:ph idx="1"/>
          </p:nvPr>
        </p:nvSpPr>
        <p:spPr>
          <a:xfrm>
            <a:off x="533400" y="1219200"/>
            <a:ext cx="10820400" cy="4724400"/>
          </a:xfrm>
        </p:spPr>
        <p:txBody>
          <a:bodyPr>
            <a:noAutofit/>
          </a:bodyPr>
          <a:lstStyle/>
          <a:p>
            <a:pPr marL="0" indent="0" algn="just">
              <a:lnSpc>
                <a:spcPct val="110000"/>
              </a:lnSpc>
              <a:spcBef>
                <a:spcPts val="1200"/>
              </a:spcBef>
              <a:spcAft>
                <a:spcPts val="1200"/>
              </a:spcAft>
              <a:buNone/>
            </a:pP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24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giáo</a:t>
            </a: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viên</a:t>
            </a:r>
            <a:endPar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Bef>
                <a:spcPts val="1200"/>
              </a:spcBef>
              <a:spcAft>
                <a:spcPts val="1200"/>
              </a:spcAft>
              <a:buFont typeface="Wingdings" pitchFamily="2" charset="2"/>
              <a:buChar char="ü"/>
            </a:pP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Bảo đảm sự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phù hợp giữa năng lực chuyên môn của giáo viên với nội dung dạy học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(theo phân môn Lịch sử, phân môn Địa lí và các chủ đề liên môn) được phân công. </a:t>
            </a:r>
          </a:p>
          <a:p>
            <a:pPr algn="just">
              <a:lnSpc>
                <a:spcPct val="110000"/>
              </a:lnSpc>
              <a:spcBef>
                <a:spcPts val="1200"/>
              </a:spcBef>
              <a:spcAft>
                <a:spcPts val="1200"/>
              </a:spcAft>
              <a:buFont typeface="Wingdings" pitchFamily="2" charset="2"/>
              <a:buChar char="ü"/>
            </a:pP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Khuyến khích phân công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giáo viên đã được đào tạo, bồi dưỡng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chuyên môn đảm nhận việc dạy học toàn bộ chương trình môn học nhưng phải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thực hiện từng bước, bảo đảm yêu cầu về năng lực chuyên môn và sự tự tin, sẵn sàng của giáo viên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để bảo đảm chất lượng dạy học.</a:t>
            </a:r>
            <a:endParaRPr lang="en-US" sz="2400" b="0" dirty="0">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1200"/>
              </a:spcBef>
              <a:spcAft>
                <a:spcPts val="1200"/>
              </a:spcAft>
              <a:buFont typeface="Wingdings" pitchFamily="2" charset="2"/>
              <a:buChar char="ü"/>
            </a:pPr>
            <a:endParaRPr lang="en-US" sz="2400" b="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3586030-9F9D-AB7E-A96B-89A2FA32CEBB}"/>
              </a:ext>
            </a:extLst>
          </p:cNvPr>
          <p:cNvSpPr txBox="1"/>
          <p:nvPr/>
        </p:nvSpPr>
        <p:spPr>
          <a:xfrm>
            <a:off x="609600" y="152400"/>
            <a:ext cx="6282489" cy="584775"/>
          </a:xfrm>
          <a:prstGeom prst="rect">
            <a:avLst/>
          </a:prstGeom>
          <a:noFill/>
        </p:spPr>
        <p:txBody>
          <a:bodyPr wrap="none" rtlCol="0">
            <a:spAutoFit/>
          </a:bodyPr>
          <a:lstStyle/>
          <a:p>
            <a:r>
              <a:rPr lang="en-VN"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en-VN" sz="3200" b="1" dirty="0">
                <a:solidFill>
                  <a:srgbClr val="FF0000"/>
                </a:solidFill>
                <a:latin typeface="Arial" panose="020B0604020202020204" pitchFamily="34" charset="0"/>
                <a:cs typeface="Arial" panose="020B0604020202020204" pitchFamily="34" charset="0"/>
              </a:rPr>
              <a:t>Lịch sử và Địa lí</a:t>
            </a:r>
            <a:endParaRPr lang="en-VN"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2985"/>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554731-C7DF-7667-F76C-A342FE92F96F}"/>
              </a:ext>
            </a:extLst>
          </p:cNvPr>
          <p:cNvSpPr txBox="1"/>
          <p:nvPr/>
        </p:nvSpPr>
        <p:spPr>
          <a:xfrm>
            <a:off x="495300" y="1782395"/>
            <a:ext cx="10934700" cy="3293209"/>
          </a:xfrm>
          <a:prstGeom prst="rect">
            <a:avLst/>
          </a:prstGeom>
          <a:noFill/>
        </p:spPr>
        <p:txBody>
          <a:bodyPr wrap="square">
            <a:spAutoFit/>
          </a:bodyPr>
          <a:lstStyle/>
          <a:p>
            <a:pPr marL="0" indent="342900" algn="just">
              <a:spcBef>
                <a:spcPts val="1200"/>
              </a:spcBef>
              <a:spcAft>
                <a:spcPts val="1200"/>
              </a:spcAft>
              <a:buNone/>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b) Kế hoạch dạy học</a:t>
            </a:r>
          </a:p>
          <a:p>
            <a:pPr marL="342900" indent="-342900" algn="just">
              <a:spcBef>
                <a:spcPts val="1200"/>
              </a:spcBef>
              <a:spcAft>
                <a:spcPts val="1200"/>
              </a:spcAft>
              <a:buFont typeface="Wingdings" pitchFamily="2" charset="2"/>
              <a:buChar char="ü"/>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Kế hoạch dạy học môn học được xây dựng theo từng phân môn Lịch sử và phân môn Địa lí,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các phân môn được bố trí dạy học đồng thời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trong từng học kì phù hợp với điều kiện thực tiễn của nhà trường. </a:t>
            </a:r>
          </a:p>
          <a:p>
            <a:pPr marL="342900" indent="-342900" algn="just">
              <a:spcBef>
                <a:spcPts val="1200"/>
              </a:spcBef>
              <a:spcAft>
                <a:spcPts val="1200"/>
              </a:spcAft>
              <a:buFont typeface="Wingdings" pitchFamily="2" charset="2"/>
              <a:buChar char="ü"/>
            </a:pP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Các chủ đề liên môn</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dựa vào nội dung và năng lực chuyên môn của giáo viên, để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phân công giảng dạy cho phù hợp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tham khảo khung kế hoạch dạy học tại Phụ lục II</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p:txBody>
      </p:sp>
      <p:sp>
        <p:nvSpPr>
          <p:cNvPr id="2" name="TextBox 1">
            <a:extLst>
              <a:ext uri="{FF2B5EF4-FFF2-40B4-BE49-F238E27FC236}">
                <a16:creationId xmlns:a16="http://schemas.microsoft.com/office/drawing/2014/main" id="{488E2B08-CD0F-BB07-F9AF-EDE302EB8FCF}"/>
              </a:ext>
            </a:extLst>
          </p:cNvPr>
          <p:cNvSpPr txBox="1"/>
          <p:nvPr/>
        </p:nvSpPr>
        <p:spPr>
          <a:xfrm>
            <a:off x="609600" y="152400"/>
            <a:ext cx="6282489" cy="584775"/>
          </a:xfrm>
          <a:prstGeom prst="rect">
            <a:avLst/>
          </a:prstGeom>
          <a:noFill/>
        </p:spPr>
        <p:txBody>
          <a:bodyPr wrap="none" rtlCol="0">
            <a:spAutoFit/>
          </a:bodyPr>
          <a:lstStyle/>
          <a:p>
            <a:r>
              <a:rPr lang="en-VN"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en-VN" sz="3200" b="1" dirty="0">
                <a:solidFill>
                  <a:srgbClr val="FF0000"/>
                </a:solidFill>
                <a:latin typeface="Arial" panose="020B0604020202020204" pitchFamily="34" charset="0"/>
                <a:cs typeface="Arial" panose="020B0604020202020204" pitchFamily="34" charset="0"/>
              </a:rPr>
              <a:t>Lịch sử và Địa lí</a:t>
            </a:r>
            <a:endParaRPr lang="en-VN"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349379"/>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B6FB3F-3D86-5EC1-A4DF-E63B3B0B8B8E}"/>
              </a:ext>
            </a:extLst>
          </p:cNvPr>
          <p:cNvSpPr txBox="1"/>
          <p:nvPr/>
        </p:nvSpPr>
        <p:spPr>
          <a:xfrm>
            <a:off x="711200" y="1360614"/>
            <a:ext cx="10947400" cy="4708981"/>
          </a:xfrm>
          <a:prstGeom prst="rect">
            <a:avLst/>
          </a:prstGeom>
          <a:noFill/>
        </p:spPr>
        <p:txBody>
          <a:bodyPr wrap="square">
            <a:spAutoFit/>
          </a:bodyPr>
          <a:lstStyle/>
          <a:p>
            <a:pPr marL="0" indent="342900" algn="just">
              <a:spcBef>
                <a:spcPts val="1200"/>
              </a:spcBef>
              <a:spcAft>
                <a:spcPts val="1200"/>
              </a:spcAft>
              <a:buNone/>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 Tổ chức dạy học và kiểm tra, đánh giá</a:t>
            </a:r>
          </a:p>
          <a:p>
            <a:pPr marL="342900" indent="-342900" algn="just">
              <a:spcBef>
                <a:spcPts val="1200"/>
              </a:spcBef>
              <a:spcAft>
                <a:spcPts val="1200"/>
              </a:spcAft>
              <a:buFont typeface="Wingdings" pitchFamily="2" charset="2"/>
              <a:buChar char="ü"/>
            </a:pPr>
            <a:r>
              <a:rPr lang="vi-VN" sz="2400" dirty="0">
                <a:latin typeface="Arial" panose="020B0604020202020204" pitchFamily="34" charset="0"/>
                <a:ea typeface="Times New Roman" panose="02020603050405020304" pitchFamily="18" charset="0"/>
                <a:cs typeface="Arial" panose="020B0604020202020204" pitchFamily="34" charset="0"/>
              </a:rPr>
              <a:t>Việc kiểm tra, đánh giá thường xuyên được thực hiện trong quá trình dạy học theo từng phân môn.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Hiệu trưởng phân công giáo viên dạy tổng hợp điểm, ghi điểm, nhận xét </a:t>
            </a:r>
            <a:r>
              <a:rPr lang="vi-VN" sz="2400" dirty="0">
                <a:latin typeface="Arial" panose="020B0604020202020204" pitchFamily="34" charset="0"/>
                <a:ea typeface="Times New Roman" panose="02020603050405020304" pitchFamily="18" charset="0"/>
                <a:cs typeface="Arial" panose="020B0604020202020204" pitchFamily="34" charset="0"/>
              </a:rPr>
              <a:t>vào sổ theo dõi, đánh giá học sinh và học bạ. </a:t>
            </a:r>
          </a:p>
          <a:p>
            <a:pPr marL="342900" indent="-342900" algn="just">
              <a:spcBef>
                <a:spcPts val="1200"/>
              </a:spcBef>
              <a:spcAft>
                <a:spcPts val="1200"/>
              </a:spcAft>
              <a:buFont typeface="Wingdings" pitchFamily="2" charset="2"/>
              <a:buChar char="ü"/>
            </a:pPr>
            <a:r>
              <a:rPr lang="vi-VN" sz="2400" dirty="0">
                <a:latin typeface="Arial" panose="020B0604020202020204" pitchFamily="34" charset="0"/>
                <a:ea typeface="Times New Roman" panose="02020603050405020304" pitchFamily="18" charset="0"/>
                <a:cs typeface="Arial" panose="020B0604020202020204" pitchFamily="34" charset="0"/>
              </a:rPr>
              <a:t>Bài kiểm tra, đánh giá định kì được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xây dựng theo từng phân môn Lịch sử và phân môn Địa lí </a:t>
            </a:r>
            <a:r>
              <a:rPr lang="vi-VN" sz="2400" dirty="0">
                <a:latin typeface="Arial" panose="020B0604020202020204" pitchFamily="34" charset="0"/>
                <a:ea typeface="Times New Roman" panose="02020603050405020304" pitchFamily="18" charset="0"/>
                <a:cs typeface="Arial" panose="020B0604020202020204" pitchFamily="34" charset="0"/>
              </a:rPr>
              <a:t>(đối với bài kiểm tra trên giấy hoặc máy tính thời lượng kiểm tra cho mỗi phân môn là 45 phút). </a:t>
            </a:r>
          </a:p>
          <a:p>
            <a:pPr marL="342900" indent="-342900" algn="just">
              <a:spcBef>
                <a:spcPts val="1200"/>
              </a:spcBef>
              <a:spcAft>
                <a:spcPts val="1200"/>
              </a:spcAft>
              <a:buFont typeface="Wingdings" pitchFamily="2" charset="2"/>
              <a:buChar char="ü"/>
            </a:pPr>
            <a:r>
              <a:rPr lang="vi-VN" sz="2400" dirty="0">
                <a:latin typeface="Arial" panose="020B0604020202020204" pitchFamily="34" charset="0"/>
                <a:ea typeface="Times New Roman" panose="02020603050405020304" pitchFamily="18" charset="0"/>
                <a:cs typeface="Arial" panose="020B0604020202020204" pitchFamily="34" charset="0"/>
              </a:rPr>
              <a:t>Nội dung bài kiểm tra, đánh giá định kì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phù hợp với kế hoạch dạy học </a:t>
            </a:r>
            <a:r>
              <a:rPr lang="vi-VN" sz="2400" dirty="0">
                <a:latin typeface="Arial" panose="020B0604020202020204" pitchFamily="34" charset="0"/>
                <a:ea typeface="Times New Roman" panose="02020603050405020304" pitchFamily="18" charset="0"/>
                <a:cs typeface="Arial" panose="020B0604020202020204" pitchFamily="34" charset="0"/>
              </a:rPr>
              <a:t>của cơ sở giáo dục phổ thông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tính đến thời điểm kiểm tra </a:t>
            </a:r>
            <a:r>
              <a:rPr lang="vi-VN" sz="2400" dirty="0">
                <a:latin typeface="Arial" panose="020B0604020202020204" pitchFamily="34" charset="0"/>
                <a:ea typeface="Times New Roman" panose="02020603050405020304" pitchFamily="18" charset="0"/>
                <a:cs typeface="Arial" panose="020B0604020202020204" pitchFamily="34" charset="0"/>
              </a:rPr>
              <a:t>(</a:t>
            </a:r>
            <a:r>
              <a:rPr lang="vi-VN" sz="2400" i="1" dirty="0">
                <a:latin typeface="Arial" panose="020B0604020202020204" pitchFamily="34" charset="0"/>
                <a:ea typeface="Times New Roman" panose="02020603050405020304" pitchFamily="18" charset="0"/>
                <a:cs typeface="Arial" panose="020B0604020202020204" pitchFamily="34" charset="0"/>
              </a:rPr>
              <a:t>tham khảo khung kế hoạch dạy học tại Phụ lục II</a:t>
            </a:r>
            <a:r>
              <a:rPr lang="vi-VN" sz="2400" dirty="0">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CB09BAE0-7CA7-761B-EA73-895103283E0B}"/>
              </a:ext>
            </a:extLst>
          </p:cNvPr>
          <p:cNvSpPr txBox="1"/>
          <p:nvPr/>
        </p:nvSpPr>
        <p:spPr>
          <a:xfrm>
            <a:off x="609600" y="152400"/>
            <a:ext cx="6282489" cy="584775"/>
          </a:xfrm>
          <a:prstGeom prst="rect">
            <a:avLst/>
          </a:prstGeom>
          <a:noFill/>
        </p:spPr>
        <p:txBody>
          <a:bodyPr wrap="none" rtlCol="0">
            <a:spAutoFit/>
          </a:bodyPr>
          <a:lstStyle/>
          <a:p>
            <a:r>
              <a:rPr lang="en-VN"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en-VN" sz="3200" b="1" dirty="0">
                <a:solidFill>
                  <a:srgbClr val="FF0000"/>
                </a:solidFill>
                <a:latin typeface="Arial" panose="020B0604020202020204" pitchFamily="34" charset="0"/>
                <a:cs typeface="Arial" panose="020B0604020202020204" pitchFamily="34" charset="0"/>
              </a:rPr>
              <a:t>Lịch sử và Địa lí</a:t>
            </a:r>
            <a:endParaRPr lang="en-VN"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453680"/>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9DA8F-D840-5801-529C-557967116EE0}"/>
              </a:ext>
            </a:extLst>
          </p:cNvPr>
          <p:cNvSpPr>
            <a:spLocks noGrp="1"/>
          </p:cNvSpPr>
          <p:nvPr>
            <p:ph idx="1"/>
          </p:nvPr>
        </p:nvSpPr>
        <p:spPr>
          <a:xfrm>
            <a:off x="1066800" y="1447800"/>
            <a:ext cx="10210800" cy="4267199"/>
          </a:xfrm>
        </p:spPr>
        <p:txBody>
          <a:bodyPr>
            <a:normAutofit/>
          </a:bodyPr>
          <a:lstStyle/>
          <a:p>
            <a:pPr marL="0" indent="342900" algn="just">
              <a:spcBef>
                <a:spcPts val="1200"/>
              </a:spcBef>
              <a:spcAft>
                <a:spcPts val="1200"/>
              </a:spcAft>
              <a:buNone/>
            </a:pP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a) Phân công giáo viên</a:t>
            </a:r>
          </a:p>
          <a:p>
            <a:pPr algn="just">
              <a:spcBef>
                <a:spcPts val="1200"/>
              </a:spcBef>
              <a:spcAft>
                <a:spcPts val="1200"/>
              </a:spcAft>
              <a:buFont typeface="Wingdings" pitchFamily="2" charset="2"/>
              <a:buChar char="ü"/>
            </a:pP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bảo đảm sự phù hợp giữa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năng lực chuyên môn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của giáo viên và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nội dung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hoạt động trải nghiệm, hướng nghiệp được đảm nhiệm; </a:t>
            </a:r>
          </a:p>
          <a:p>
            <a:pPr algn="just">
              <a:spcBef>
                <a:spcPts val="1200"/>
              </a:spcBef>
              <a:spcAft>
                <a:spcPts val="1200"/>
              </a:spcAft>
              <a:buFont typeface="Wingdings" pitchFamily="2" charset="2"/>
              <a:buChar char="ü"/>
            </a:pP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ưu tiên phân công giáo viên có chuyên môn đào tạo phù hợp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với yêu cầu về kiến thức, kĩ năng mà học sinh cần sử dụng để thực hiện hoạt động trải nghiệm của bản thân theo yêu cầu của chương trình. </a:t>
            </a:r>
            <a:endParaRPr lang="en-US" sz="2400" b="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22C80181-1A4E-7ADE-6BD2-92EED9EDADE9}"/>
              </a:ext>
            </a:extLst>
          </p:cNvPr>
          <p:cNvSpPr txBox="1"/>
          <p:nvPr/>
        </p:nvSpPr>
        <p:spPr>
          <a:xfrm>
            <a:off x="609600" y="152400"/>
            <a:ext cx="837921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3.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VN" sz="2800" b="1" dirty="0">
                <a:solidFill>
                  <a:srgbClr val="FF0000"/>
                </a:solidFill>
                <a:latin typeface="Arial" panose="020B0604020202020204" pitchFamily="34" charset="0"/>
                <a:cs typeface="Arial" panose="020B0604020202020204" pitchFamily="34" charset="0"/>
              </a:rPr>
              <a:t>Hoạt động trải nghiệm, hướng nghiệp</a:t>
            </a:r>
          </a:p>
        </p:txBody>
      </p:sp>
    </p:spTree>
    <p:extLst>
      <p:ext uri="{BB962C8B-B14F-4D97-AF65-F5344CB8AC3E}">
        <p14:creationId xmlns:p14="http://schemas.microsoft.com/office/powerpoint/2010/main" val="353142080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49A9-68CE-476D-DDE2-8F1792BB13F4}"/>
              </a:ext>
            </a:extLst>
          </p:cNvPr>
          <p:cNvSpPr>
            <a:spLocks noGrp="1"/>
          </p:cNvSpPr>
          <p:nvPr>
            <p:ph type="title"/>
          </p:nvPr>
        </p:nvSpPr>
        <p:spPr/>
        <p:txBody>
          <a:bodyPr/>
          <a:lstStyle/>
          <a:p>
            <a:r>
              <a:rPr lang="en-VN" sz="3200" dirty="0">
                <a:solidFill>
                  <a:srgbClr val="FF0000"/>
                </a:solidFill>
                <a:latin typeface="Arial" panose="020B0604020202020204" pitchFamily="34" charset="0"/>
                <a:cs typeface="Arial" panose="020B0604020202020204" pitchFamily="34" charset="0"/>
              </a:rPr>
              <a:t>Lịch sử và Địa lí</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mạch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nội</a:t>
            </a:r>
            <a:r>
              <a:rPr lang="en-US" sz="3200" dirty="0">
                <a:solidFill>
                  <a:srgbClr val="FF0000"/>
                </a:solidFill>
                <a:latin typeface="Arial" panose="020B0604020202020204" pitchFamily="34" charset="0"/>
                <a:cs typeface="Arial" panose="020B0604020202020204" pitchFamily="34" charset="0"/>
              </a:rPr>
              <a:t> dung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thời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lượng</a:t>
            </a:r>
            <a:r>
              <a:rPr lang="en-US" sz="3200" dirty="0">
                <a:solidFill>
                  <a:srgbClr val="FF0000"/>
                </a:solidFill>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4C92B825-62BB-81C6-2BF3-33B3B5D23FB2}"/>
              </a:ext>
            </a:extLst>
          </p:cNvPr>
          <p:cNvGraphicFramePr>
            <a:graphicFrameLocks noGrp="1"/>
          </p:cNvGraphicFramePr>
          <p:nvPr>
            <p:ph idx="1"/>
            <p:extLst>
              <p:ext uri="{D42A27DB-BD31-4B8C-83A1-F6EECF244321}">
                <p14:modId xmlns:p14="http://schemas.microsoft.com/office/powerpoint/2010/main" val="3075548442"/>
              </p:ext>
            </p:extLst>
          </p:nvPr>
        </p:nvGraphicFramePr>
        <p:xfrm>
          <a:off x="339883" y="1150937"/>
          <a:ext cx="11512233" cy="5039080"/>
        </p:xfrm>
        <a:graphic>
          <a:graphicData uri="http://schemas.openxmlformats.org/drawingml/2006/table">
            <a:tbl>
              <a:tblPr>
                <a:tableStyleId>{37CE84F3-28C3-443E-9E96-99CF82512B78}</a:tableStyleId>
              </a:tblPr>
              <a:tblGrid>
                <a:gridCol w="5022282">
                  <a:extLst>
                    <a:ext uri="{9D8B030D-6E8A-4147-A177-3AD203B41FA5}">
                      <a16:colId xmlns:a16="http://schemas.microsoft.com/office/drawing/2014/main" val="3302537697"/>
                    </a:ext>
                  </a:extLst>
                </a:gridCol>
                <a:gridCol w="1298476">
                  <a:extLst>
                    <a:ext uri="{9D8B030D-6E8A-4147-A177-3AD203B41FA5}">
                      <a16:colId xmlns:a16="http://schemas.microsoft.com/office/drawing/2014/main" val="3372197003"/>
                    </a:ext>
                  </a:extLst>
                </a:gridCol>
                <a:gridCol w="1298476">
                  <a:extLst>
                    <a:ext uri="{9D8B030D-6E8A-4147-A177-3AD203B41FA5}">
                      <a16:colId xmlns:a16="http://schemas.microsoft.com/office/drawing/2014/main" val="1543932804"/>
                    </a:ext>
                  </a:extLst>
                </a:gridCol>
                <a:gridCol w="1298476">
                  <a:extLst>
                    <a:ext uri="{9D8B030D-6E8A-4147-A177-3AD203B41FA5}">
                      <a16:colId xmlns:a16="http://schemas.microsoft.com/office/drawing/2014/main" val="144604412"/>
                    </a:ext>
                  </a:extLst>
                </a:gridCol>
                <a:gridCol w="1298476">
                  <a:extLst>
                    <a:ext uri="{9D8B030D-6E8A-4147-A177-3AD203B41FA5}">
                      <a16:colId xmlns:a16="http://schemas.microsoft.com/office/drawing/2014/main" val="2587119139"/>
                    </a:ext>
                  </a:extLst>
                </a:gridCol>
                <a:gridCol w="1296047">
                  <a:extLst>
                    <a:ext uri="{9D8B030D-6E8A-4147-A177-3AD203B41FA5}">
                      <a16:colId xmlns:a16="http://schemas.microsoft.com/office/drawing/2014/main" val="2580103768"/>
                    </a:ext>
                  </a:extLst>
                </a:gridCol>
              </a:tblGrid>
              <a:tr h="628874">
                <a:tc>
                  <a:txBody>
                    <a:bodyPr/>
                    <a:lstStyle/>
                    <a:p>
                      <a:pPr indent="269875" algn="ctr" eaLnBrk="0" hangingPunct="0">
                        <a:lnSpc>
                          <a:spcPct val="112000"/>
                        </a:lnSpc>
                        <a:spcBef>
                          <a:spcPts val="200"/>
                        </a:spcBef>
                        <a:spcAft>
                          <a:spcPts val="200"/>
                        </a:spcAft>
                      </a:pPr>
                      <a:r>
                        <a:rPr lang="en-US" sz="2400" b="1" dirty="0" err="1">
                          <a:solidFill>
                            <a:srgbClr val="002060"/>
                          </a:solidFill>
                          <a:effectLst/>
                          <a:latin typeface="Arial" panose="020B0604020202020204" pitchFamily="34" charset="0"/>
                          <a:cs typeface="Arial" panose="020B0604020202020204" pitchFamily="34" charset="0"/>
                        </a:rPr>
                        <a:t>Mạch</a:t>
                      </a:r>
                      <a:r>
                        <a:rPr lang="en-US" sz="2400" b="1" dirty="0">
                          <a:solidFill>
                            <a:srgbClr val="002060"/>
                          </a:solidFill>
                          <a:effectLst/>
                          <a:latin typeface="Arial" panose="020B0604020202020204" pitchFamily="34" charset="0"/>
                          <a:cs typeface="Arial" panose="020B0604020202020204" pitchFamily="34" charset="0"/>
                        </a:rPr>
                        <a:t> </a:t>
                      </a:r>
                      <a:r>
                        <a:rPr lang="en-US" sz="2400" b="1" dirty="0" err="1">
                          <a:solidFill>
                            <a:srgbClr val="002060"/>
                          </a:solidFill>
                          <a:effectLst/>
                          <a:latin typeface="Arial" panose="020B0604020202020204" pitchFamily="34" charset="0"/>
                          <a:cs typeface="Arial" panose="020B0604020202020204" pitchFamily="34" charset="0"/>
                        </a:rPr>
                        <a:t>nội</a:t>
                      </a:r>
                      <a:r>
                        <a:rPr lang="en-US" sz="2400" b="1" dirty="0">
                          <a:solidFill>
                            <a:srgbClr val="002060"/>
                          </a:solidFill>
                          <a:effectLst/>
                          <a:latin typeface="Arial" panose="020B0604020202020204" pitchFamily="34" charset="0"/>
                          <a:cs typeface="Arial" panose="020B0604020202020204" pitchFamily="34" charset="0"/>
                        </a:rPr>
                        <a:t> dung</a:t>
                      </a:r>
                      <a:endParaRPr lang="en-US" sz="2400" b="1"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dirty="0" err="1">
                          <a:solidFill>
                            <a:srgbClr val="002060"/>
                          </a:solidFill>
                          <a:effectLst/>
                          <a:latin typeface="Arial" panose="020B0604020202020204" pitchFamily="34" charset="0"/>
                          <a:cs typeface="Arial" panose="020B0604020202020204" pitchFamily="34" charset="0"/>
                        </a:rPr>
                        <a:t>Lớp</a:t>
                      </a:r>
                      <a:r>
                        <a:rPr lang="en-US" sz="2400" b="1" dirty="0">
                          <a:solidFill>
                            <a:srgbClr val="002060"/>
                          </a:solidFill>
                          <a:effectLst/>
                          <a:latin typeface="Arial" panose="020B0604020202020204" pitchFamily="34" charset="0"/>
                          <a:cs typeface="Arial" panose="020B0604020202020204" pitchFamily="34" charset="0"/>
                        </a:rPr>
                        <a:t> 6</a:t>
                      </a:r>
                      <a:endParaRPr lang="en-US" sz="2400" b="1"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dirty="0" err="1">
                          <a:solidFill>
                            <a:srgbClr val="002060"/>
                          </a:solidFill>
                          <a:effectLst/>
                          <a:latin typeface="Arial" panose="020B0604020202020204" pitchFamily="34" charset="0"/>
                          <a:cs typeface="Arial" panose="020B0604020202020204" pitchFamily="34" charset="0"/>
                        </a:rPr>
                        <a:t>Lớp</a:t>
                      </a:r>
                      <a:r>
                        <a:rPr lang="en-US" sz="2400" b="1" dirty="0">
                          <a:solidFill>
                            <a:srgbClr val="002060"/>
                          </a:solidFill>
                          <a:effectLst/>
                          <a:latin typeface="Arial" panose="020B0604020202020204" pitchFamily="34" charset="0"/>
                          <a:cs typeface="Arial" panose="020B0604020202020204" pitchFamily="34" charset="0"/>
                        </a:rPr>
                        <a:t> 7</a:t>
                      </a:r>
                      <a:endParaRPr lang="en-US" sz="2400" b="1"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a:solidFill>
                            <a:srgbClr val="002060"/>
                          </a:solidFill>
                          <a:effectLst/>
                          <a:latin typeface="Arial" panose="020B0604020202020204" pitchFamily="34" charset="0"/>
                          <a:cs typeface="Arial" panose="020B0604020202020204" pitchFamily="34" charset="0"/>
                        </a:rPr>
                        <a:t>Lớp 8</a:t>
                      </a:r>
                      <a:endParaRPr lang="en-US" sz="2400" b="1">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a:solidFill>
                            <a:srgbClr val="002060"/>
                          </a:solidFill>
                          <a:effectLst/>
                          <a:latin typeface="Arial" panose="020B0604020202020204" pitchFamily="34" charset="0"/>
                          <a:cs typeface="Arial" panose="020B0604020202020204" pitchFamily="34" charset="0"/>
                        </a:rPr>
                        <a:t>Lớp 9</a:t>
                      </a:r>
                      <a:endParaRPr lang="en-US" sz="2400" b="1">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dirty="0" err="1">
                          <a:solidFill>
                            <a:srgbClr val="002060"/>
                          </a:solidFill>
                          <a:effectLst/>
                          <a:latin typeface="Arial" panose="020B0604020202020204" pitchFamily="34" charset="0"/>
                          <a:cs typeface="Arial" panose="020B0604020202020204" pitchFamily="34" charset="0"/>
                        </a:rPr>
                        <a:t>Toàn</a:t>
                      </a:r>
                      <a:r>
                        <a:rPr lang="en-US" sz="2400" b="1" dirty="0">
                          <a:solidFill>
                            <a:srgbClr val="002060"/>
                          </a:solidFill>
                          <a:effectLst/>
                          <a:latin typeface="Arial" panose="020B0604020202020204" pitchFamily="34" charset="0"/>
                          <a:cs typeface="Arial" panose="020B0604020202020204" pitchFamily="34" charset="0"/>
                        </a:rPr>
                        <a:t> </a:t>
                      </a:r>
                      <a:r>
                        <a:rPr lang="en-US" sz="2400" b="1" dirty="0" err="1">
                          <a:solidFill>
                            <a:srgbClr val="002060"/>
                          </a:solidFill>
                          <a:effectLst/>
                          <a:latin typeface="Arial" panose="020B0604020202020204" pitchFamily="34" charset="0"/>
                          <a:cs typeface="Arial" panose="020B0604020202020204" pitchFamily="34" charset="0"/>
                        </a:rPr>
                        <a:t>cấp</a:t>
                      </a:r>
                      <a:endParaRPr lang="en-US" sz="2400" b="1"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720853659"/>
                  </a:ext>
                </a:extLst>
              </a:tr>
              <a:tr h="28610">
                <a:tc>
                  <a:txBody>
                    <a:bodyPr/>
                    <a:lstStyle/>
                    <a:p>
                      <a:pPr indent="269875" algn="just" eaLnBrk="0" hangingPunct="0">
                        <a:lnSpc>
                          <a:spcPct val="112000"/>
                        </a:lnSpc>
                        <a:spcBef>
                          <a:spcPts val="200"/>
                        </a:spcBef>
                        <a:spcAft>
                          <a:spcPts val="200"/>
                        </a:spcAft>
                      </a:pPr>
                      <a:r>
                        <a:rPr lang="en-US" sz="2400" dirty="0" err="1">
                          <a:solidFill>
                            <a:srgbClr val="FF0000"/>
                          </a:solidFill>
                          <a:effectLst/>
                          <a:latin typeface="Arial" panose="020B0604020202020204" pitchFamily="34" charset="0"/>
                          <a:cs typeface="Arial" panose="020B0604020202020204" pitchFamily="34" charset="0"/>
                        </a:rPr>
                        <a:t>Địa</a:t>
                      </a:r>
                      <a:r>
                        <a:rPr lang="en-US" sz="2400" dirty="0">
                          <a:solidFill>
                            <a:srgbClr val="FF0000"/>
                          </a:solidFill>
                          <a:effectLst/>
                          <a:latin typeface="Arial" panose="020B0604020202020204" pitchFamily="34" charset="0"/>
                          <a:cs typeface="Arial" panose="020B0604020202020204" pitchFamily="34" charset="0"/>
                        </a:rPr>
                        <a:t> </a:t>
                      </a:r>
                      <a:r>
                        <a:rPr lang="en-US" sz="2400" dirty="0" err="1">
                          <a:solidFill>
                            <a:srgbClr val="FF0000"/>
                          </a:solidFill>
                          <a:effectLst/>
                          <a:latin typeface="Arial" panose="020B0604020202020204" pitchFamily="34" charset="0"/>
                          <a:cs typeface="Arial" panose="020B0604020202020204" pitchFamily="34" charset="0"/>
                        </a:rPr>
                        <a:t>lí</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45</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42</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41</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40</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42</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96301775"/>
                  </a:ext>
                </a:extLst>
              </a:tr>
              <a:tr h="421550">
                <a:tc>
                  <a:txBody>
                    <a:bodyPr/>
                    <a:lstStyle/>
                    <a:p>
                      <a:pPr marL="9779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Địa lí tự nhiên đại cương</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45</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11</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03303887"/>
                  </a:ext>
                </a:extLst>
              </a:tr>
              <a:tr h="421550">
                <a:tc>
                  <a:txBody>
                    <a:bodyPr/>
                    <a:lstStyle/>
                    <a:p>
                      <a:pPr marL="9779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Địa lí các châu lục</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42</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11</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529599883"/>
                  </a:ext>
                </a:extLst>
              </a:tr>
              <a:tr h="437764">
                <a:tc>
                  <a:txBody>
                    <a:bodyPr/>
                    <a:lstStyle/>
                    <a:p>
                      <a:pPr marL="9779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Địa lí tự nhiên Việt Nam</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 </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41</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 </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26593262"/>
                  </a:ext>
                </a:extLst>
              </a:tr>
              <a:tr h="421550">
                <a:tc>
                  <a:txBody>
                    <a:bodyPr/>
                    <a:lstStyle/>
                    <a:p>
                      <a:pPr marL="97790" indent="269875" algn="just" eaLnBrk="0" hangingPunct="0">
                        <a:lnSpc>
                          <a:spcPct val="112000"/>
                        </a:lnSpc>
                        <a:spcBef>
                          <a:spcPts val="200"/>
                        </a:spcBef>
                        <a:spcAft>
                          <a:spcPts val="200"/>
                        </a:spcAft>
                      </a:pPr>
                      <a:r>
                        <a:rPr lang="en-US" sz="2400" dirty="0" err="1">
                          <a:solidFill>
                            <a:srgbClr val="002060"/>
                          </a:solidFill>
                          <a:effectLst/>
                          <a:latin typeface="Arial" panose="020B0604020202020204" pitchFamily="34" charset="0"/>
                          <a:cs typeface="Arial" panose="020B0604020202020204" pitchFamily="34" charset="0"/>
                        </a:rPr>
                        <a:t>Địa</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lí</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kinh</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tế</a:t>
                      </a:r>
                      <a:r>
                        <a:rPr lang="en-US" sz="2400" dirty="0">
                          <a:solidFill>
                            <a:srgbClr val="002060"/>
                          </a:solidFill>
                          <a:effectLst/>
                          <a:latin typeface="Arial" panose="020B0604020202020204" pitchFamily="34" charset="0"/>
                          <a:cs typeface="Arial" panose="020B0604020202020204" pitchFamily="34" charset="0"/>
                        </a:rPr>
                        <a:t> – </a:t>
                      </a:r>
                      <a:r>
                        <a:rPr lang="en-US" sz="2400" dirty="0" err="1">
                          <a:solidFill>
                            <a:srgbClr val="002060"/>
                          </a:solidFill>
                          <a:effectLst/>
                          <a:latin typeface="Arial" panose="020B0604020202020204" pitchFamily="34" charset="0"/>
                          <a:cs typeface="Arial" panose="020B0604020202020204" pitchFamily="34" charset="0"/>
                        </a:rPr>
                        <a:t>xã</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hội</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Việt</a:t>
                      </a:r>
                      <a:r>
                        <a:rPr lang="en-US" sz="2400" dirty="0">
                          <a:solidFill>
                            <a:srgbClr val="002060"/>
                          </a:solidFill>
                          <a:effectLst/>
                          <a:latin typeface="Arial" panose="020B0604020202020204" pitchFamily="34" charset="0"/>
                          <a:cs typeface="Arial" panose="020B0604020202020204" pitchFamily="34" charset="0"/>
                        </a:rPr>
                        <a:t> Nam</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40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366595968"/>
                  </a:ext>
                </a:extLst>
              </a:tr>
              <a:tr h="421550">
                <a:tc>
                  <a:txBody>
                    <a:bodyPr/>
                    <a:lstStyle/>
                    <a:p>
                      <a:pPr indent="269875" algn="just" eaLnBrk="0" hangingPunct="0">
                        <a:lnSpc>
                          <a:spcPct val="112000"/>
                        </a:lnSpc>
                        <a:spcBef>
                          <a:spcPts val="200"/>
                        </a:spcBef>
                        <a:spcAft>
                          <a:spcPts val="200"/>
                        </a:spcAft>
                      </a:pPr>
                      <a:r>
                        <a:rPr lang="en-US" sz="2400" dirty="0" err="1">
                          <a:solidFill>
                            <a:srgbClr val="FF0000"/>
                          </a:solidFill>
                          <a:effectLst/>
                          <a:latin typeface="Arial" panose="020B0604020202020204" pitchFamily="34" charset="0"/>
                          <a:cs typeface="Arial" panose="020B0604020202020204" pitchFamily="34" charset="0"/>
                        </a:rPr>
                        <a:t>Lịch</a:t>
                      </a:r>
                      <a:r>
                        <a:rPr lang="en-US" sz="2400" dirty="0">
                          <a:solidFill>
                            <a:srgbClr val="FF0000"/>
                          </a:solidFill>
                          <a:effectLst/>
                          <a:latin typeface="Arial" panose="020B0604020202020204" pitchFamily="34" charset="0"/>
                          <a:cs typeface="Arial" panose="020B0604020202020204" pitchFamily="34" charset="0"/>
                        </a:rPr>
                        <a:t> </a:t>
                      </a:r>
                      <a:r>
                        <a:rPr lang="en-US" sz="2400" dirty="0" err="1">
                          <a:solidFill>
                            <a:srgbClr val="FF0000"/>
                          </a:solidFill>
                          <a:effectLst/>
                          <a:latin typeface="Arial" panose="020B0604020202020204" pitchFamily="34" charset="0"/>
                          <a:cs typeface="Arial" panose="020B0604020202020204" pitchFamily="34" charset="0"/>
                        </a:rPr>
                        <a:t>sử</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45</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42</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41</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FF0000"/>
                          </a:solidFill>
                          <a:effectLst/>
                          <a:latin typeface="Arial" panose="020B0604020202020204" pitchFamily="34" charset="0"/>
                          <a:cs typeface="Arial" panose="020B0604020202020204" pitchFamily="34" charset="0"/>
                        </a:rPr>
                        <a:t>40</a:t>
                      </a:r>
                      <a:endParaRPr lang="en-US" sz="240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42</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78488376"/>
                  </a:ext>
                </a:extLst>
              </a:tr>
              <a:tr h="421550">
                <a:tc>
                  <a:txBody>
                    <a:bodyPr/>
                    <a:lstStyle/>
                    <a:p>
                      <a:pPr marL="10668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Thế giới</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22</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20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19</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20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91956887"/>
                  </a:ext>
                </a:extLst>
              </a:tr>
              <a:tr h="421550">
                <a:tc>
                  <a:txBody>
                    <a:bodyPr/>
                    <a:lstStyle/>
                    <a:p>
                      <a:pPr marL="10668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Việt Nam</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23</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22</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21</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21</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22</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74976630"/>
                  </a:ext>
                </a:extLst>
              </a:tr>
              <a:tr h="421550">
                <a:tc>
                  <a:txBody>
                    <a:bodyPr/>
                    <a:lstStyle/>
                    <a:p>
                      <a:pPr indent="269875" algn="just" eaLnBrk="0" hangingPunct="0">
                        <a:lnSpc>
                          <a:spcPct val="112000"/>
                        </a:lnSpc>
                        <a:spcBef>
                          <a:spcPts val="200"/>
                        </a:spcBef>
                        <a:spcAft>
                          <a:spcPts val="200"/>
                        </a:spcAft>
                      </a:pPr>
                      <a:r>
                        <a:rPr lang="en-US" sz="2400" dirty="0" err="1">
                          <a:solidFill>
                            <a:srgbClr val="FF0000"/>
                          </a:solidFill>
                          <a:effectLst/>
                          <a:latin typeface="Arial" panose="020B0604020202020204" pitchFamily="34" charset="0"/>
                          <a:cs typeface="Arial" panose="020B0604020202020204" pitchFamily="34" charset="0"/>
                        </a:rPr>
                        <a:t>Chủ</a:t>
                      </a:r>
                      <a:r>
                        <a:rPr lang="en-US" sz="2400" dirty="0">
                          <a:solidFill>
                            <a:srgbClr val="FF0000"/>
                          </a:solidFill>
                          <a:effectLst/>
                          <a:latin typeface="Arial" panose="020B0604020202020204" pitchFamily="34" charset="0"/>
                          <a:cs typeface="Arial" panose="020B0604020202020204" pitchFamily="34" charset="0"/>
                        </a:rPr>
                        <a:t> </a:t>
                      </a:r>
                      <a:r>
                        <a:rPr lang="en-US" sz="2400" dirty="0" err="1">
                          <a:solidFill>
                            <a:srgbClr val="FF0000"/>
                          </a:solidFill>
                          <a:effectLst/>
                          <a:latin typeface="Arial" panose="020B0604020202020204" pitchFamily="34" charset="0"/>
                          <a:cs typeface="Arial" panose="020B0604020202020204" pitchFamily="34" charset="0"/>
                        </a:rPr>
                        <a:t>đề</a:t>
                      </a:r>
                      <a:r>
                        <a:rPr lang="en-US" sz="2400" dirty="0">
                          <a:solidFill>
                            <a:srgbClr val="FF0000"/>
                          </a:solidFill>
                          <a:effectLst/>
                          <a:latin typeface="Arial" panose="020B0604020202020204" pitchFamily="34" charset="0"/>
                          <a:cs typeface="Arial" panose="020B0604020202020204" pitchFamily="34" charset="0"/>
                        </a:rPr>
                        <a:t> </a:t>
                      </a:r>
                      <a:r>
                        <a:rPr lang="en-US" sz="2400" dirty="0" err="1">
                          <a:solidFill>
                            <a:srgbClr val="FF0000"/>
                          </a:solidFill>
                          <a:effectLst/>
                          <a:latin typeface="Arial" panose="020B0604020202020204" pitchFamily="34" charset="0"/>
                          <a:cs typeface="Arial" panose="020B0604020202020204" pitchFamily="34" charset="0"/>
                        </a:rPr>
                        <a:t>chung</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 </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6</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8</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10</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6</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46854039"/>
                  </a:ext>
                </a:extLst>
              </a:tr>
              <a:tr h="421550">
                <a:tc>
                  <a:txBody>
                    <a:bodyPr/>
                    <a:lstStyle/>
                    <a:p>
                      <a:pPr indent="269875" algn="just" eaLnBrk="0" hangingPunct="0">
                        <a:lnSpc>
                          <a:spcPct val="112000"/>
                        </a:lnSpc>
                        <a:spcBef>
                          <a:spcPts val="200"/>
                        </a:spcBef>
                        <a:spcAft>
                          <a:spcPts val="200"/>
                        </a:spcAft>
                      </a:pPr>
                      <a:r>
                        <a:rPr lang="en-US" sz="2400" dirty="0" err="1">
                          <a:solidFill>
                            <a:srgbClr val="002060"/>
                          </a:solidFill>
                          <a:effectLst/>
                          <a:latin typeface="Arial" panose="020B0604020202020204" pitchFamily="34" charset="0"/>
                          <a:cs typeface="Arial" panose="020B0604020202020204" pitchFamily="34" charset="0"/>
                        </a:rPr>
                        <a:t>Đánh</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giá</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định</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kì</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15531334"/>
                  </a:ext>
                </a:extLst>
              </a:tr>
            </a:tbl>
          </a:graphicData>
        </a:graphic>
      </p:graphicFrame>
      <p:sp>
        <p:nvSpPr>
          <p:cNvPr id="4" name="Footer Placeholder 3">
            <a:extLst>
              <a:ext uri="{FF2B5EF4-FFF2-40B4-BE49-F238E27FC236}">
                <a16:creationId xmlns:a16="http://schemas.microsoft.com/office/drawing/2014/main" id="{147EFA0C-54DB-309E-E3AC-B6EC8383233E}"/>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470780017"/>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6FBD35-021D-DF64-EE61-2AF01BD5AEFE}"/>
              </a:ext>
            </a:extLst>
          </p:cNvPr>
          <p:cNvSpPr txBox="1"/>
          <p:nvPr/>
        </p:nvSpPr>
        <p:spPr>
          <a:xfrm>
            <a:off x="914400" y="1371600"/>
            <a:ext cx="10744200" cy="4031873"/>
          </a:xfrm>
          <a:prstGeom prst="rect">
            <a:avLst/>
          </a:prstGeom>
          <a:noFill/>
        </p:spPr>
        <p:txBody>
          <a:bodyPr wrap="square">
            <a:spAutoFit/>
          </a:bodyPr>
          <a:lstStyle/>
          <a:p>
            <a:pPr marL="0" indent="342900" algn="just">
              <a:spcBef>
                <a:spcPts val="1200"/>
              </a:spcBef>
              <a:spcAft>
                <a:spcPts val="1200"/>
              </a:spcAft>
              <a:buNone/>
            </a:pP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b) Kế hoạch giáo dục</a:t>
            </a:r>
          </a:p>
          <a:p>
            <a:pPr marL="342900" indent="-342900" algn="just">
              <a:spcBef>
                <a:spcPts val="1200"/>
              </a:spcBef>
              <a:spcAft>
                <a:spcPts val="1200"/>
              </a:spcAft>
              <a:buFont typeface="Wingdings" pitchFamily="2" charset="2"/>
              <a:buChar char="ü"/>
            </a:pP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Xây dựng </a:t>
            </a:r>
            <a:r>
              <a:rPr lang="vi-VN"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theo từng chủ đề</a:t>
            </a: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 giáo viên được phân công đảm nhận chủ đề nào thực hiện chủ đề đó;</a:t>
            </a:r>
          </a:p>
          <a:p>
            <a:pPr marL="342900" indent="-342900" algn="just">
              <a:spcBef>
                <a:spcPts val="1200"/>
              </a:spcBef>
              <a:spcAft>
                <a:spcPts val="1200"/>
              </a:spcAft>
              <a:buFont typeface="Wingdings" pitchFamily="2" charset="2"/>
              <a:buChar char="ü"/>
            </a:pP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Xây dựng thời khóa biểu bảo đảm sự linh hoạt (</a:t>
            </a:r>
            <a:r>
              <a:rPr lang="vi-VN"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không bắt buộc phải thực hiện lần lượt các chủ đề theo trình tự trong sách giáo khoa</a:t>
            </a: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 sao cho mỗi chủ đề được tổ chức thực hiện trong một khoảng thời gian nhất định phù hợp với số giờ dạy của giáo viên trong khoảng thời gian đó, </a:t>
            </a:r>
            <a:r>
              <a:rPr lang="vi-VN"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tránh quá tải đối với giáo viên tại thời điểm thực hiện chủ đề được phân công</a:t>
            </a:r>
            <a:r>
              <a:rPr lang="en-US"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vi-VN"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2400" i="1" spc="-8" dirty="0">
                <a:solidFill>
                  <a:srgbClr val="000000"/>
                </a:solidFill>
                <a:latin typeface="Arial" panose="020B0604020202020204" pitchFamily="34" charset="0"/>
                <a:ea typeface="Times New Roman" panose="02020603050405020304" pitchFamily="18" charset="0"/>
                <a:cs typeface="Arial" panose="020B0604020202020204" pitchFamily="34" charset="0"/>
              </a:rPr>
              <a:t>tham khảo kế hoạch giáo dục tại Phụ lục IV</a:t>
            </a: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sp>
        <p:nvSpPr>
          <p:cNvPr id="2" name="TextBox 1">
            <a:extLst>
              <a:ext uri="{FF2B5EF4-FFF2-40B4-BE49-F238E27FC236}">
                <a16:creationId xmlns:a16="http://schemas.microsoft.com/office/drawing/2014/main" id="{C760D758-27E7-BFCF-27CF-AEE83F1C6521}"/>
              </a:ext>
            </a:extLst>
          </p:cNvPr>
          <p:cNvSpPr txBox="1"/>
          <p:nvPr/>
        </p:nvSpPr>
        <p:spPr>
          <a:xfrm>
            <a:off x="609600" y="152400"/>
            <a:ext cx="837921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3.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VN" sz="2800" b="1" dirty="0">
                <a:solidFill>
                  <a:srgbClr val="FF0000"/>
                </a:solidFill>
                <a:latin typeface="Arial" panose="020B0604020202020204" pitchFamily="34" charset="0"/>
                <a:cs typeface="Arial" panose="020B0604020202020204" pitchFamily="34" charset="0"/>
              </a:rPr>
              <a:t>Hoạt động trải nghiệm, hướng nghiệp</a:t>
            </a:r>
          </a:p>
        </p:txBody>
      </p:sp>
    </p:spTree>
    <p:extLst>
      <p:ext uri="{BB962C8B-B14F-4D97-AF65-F5344CB8AC3E}">
        <p14:creationId xmlns:p14="http://schemas.microsoft.com/office/powerpoint/2010/main" val="1470686896"/>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97D837-83C2-8572-1515-3C873ED75147}"/>
              </a:ext>
            </a:extLst>
          </p:cNvPr>
          <p:cNvSpPr>
            <a:spLocks noGrp="1"/>
          </p:cNvSpPr>
          <p:nvPr>
            <p:ph idx="1"/>
          </p:nvPr>
        </p:nvSpPr>
        <p:spPr>
          <a:xfrm>
            <a:off x="838200" y="1417555"/>
            <a:ext cx="10896600" cy="4022889"/>
          </a:xfrm>
        </p:spPr>
        <p:txBody>
          <a:bodyPr>
            <a:noAutofit/>
          </a:bodyPr>
          <a:lstStyle/>
          <a:p>
            <a:pPr marL="0" indent="0" algn="just">
              <a:spcBef>
                <a:spcPts val="1200"/>
              </a:spcBef>
              <a:spcAft>
                <a:spcPts val="1200"/>
              </a:spcAft>
              <a:buNone/>
            </a:pPr>
            <a:r>
              <a:rPr lang="vi-VN" sz="2400" b="0" dirty="0">
                <a:latin typeface="Arial" panose="020B0604020202020204" pitchFamily="34" charset="0"/>
                <a:cs typeface="Arial" panose="020B0604020202020204" pitchFamily="34" charset="0"/>
              </a:rPr>
              <a:t>c) Tổ chức thực hiện và kiểm tra, đánh giá</a:t>
            </a:r>
          </a:p>
          <a:p>
            <a:pPr algn="just">
              <a:spcBef>
                <a:spcPts val="1200"/>
              </a:spcBef>
              <a:spcAft>
                <a:spcPts val="1200"/>
              </a:spcAft>
              <a:buFont typeface="Wingdings" pitchFamily="2" charset="2"/>
              <a:buChar char="ü"/>
            </a:pPr>
            <a:r>
              <a:rPr lang="vi-VN" sz="2400" b="0" dirty="0">
                <a:latin typeface="Arial" panose="020B0604020202020204" pitchFamily="34" charset="0"/>
                <a:cs typeface="Arial" panose="020B0604020202020204" pitchFamily="34" charset="0"/>
              </a:rPr>
              <a:t>Tổ chức cho học sinh thực hành, rèn luyện và vận dụng theo nội dung và phương pháp đã được học với </a:t>
            </a:r>
            <a:r>
              <a:rPr lang="vi-VN" sz="2400" b="0" dirty="0">
                <a:solidFill>
                  <a:srgbClr val="FF0000"/>
                </a:solidFill>
                <a:latin typeface="Arial" panose="020B0604020202020204" pitchFamily="34" charset="0"/>
                <a:cs typeface="Arial" panose="020B0604020202020204" pitchFamily="34" charset="0"/>
              </a:rPr>
              <a:t>yêu cầu cụ thể về sản phẩm </a:t>
            </a:r>
            <a:r>
              <a:rPr lang="vi-VN" sz="2400" b="0" dirty="0">
                <a:latin typeface="Arial" panose="020B0604020202020204" pitchFamily="34" charset="0"/>
                <a:cs typeface="Arial" panose="020B0604020202020204" pitchFamily="34" charset="0"/>
              </a:rPr>
              <a:t>mà học sinh phải hoàn thành (báo cáo kết quả thực hiện). </a:t>
            </a:r>
          </a:p>
          <a:p>
            <a:pPr algn="just">
              <a:spcBef>
                <a:spcPts val="1200"/>
              </a:spcBef>
              <a:spcAft>
                <a:spcPts val="1200"/>
              </a:spcAft>
              <a:buFont typeface="Wingdings" pitchFamily="2" charset="2"/>
              <a:buChar char="ü"/>
            </a:pPr>
            <a:r>
              <a:rPr lang="vi-VN" sz="2400" b="0" dirty="0">
                <a:latin typeface="Arial" panose="020B0604020202020204" pitchFamily="34" charset="0"/>
                <a:cs typeface="Arial" panose="020B0604020202020204" pitchFamily="34" charset="0"/>
              </a:rPr>
              <a:t>Quá trình trải nghiệm có thể là </a:t>
            </a:r>
            <a:r>
              <a:rPr lang="vi-VN" sz="2400" b="0" dirty="0">
                <a:solidFill>
                  <a:srgbClr val="FF0000"/>
                </a:solidFill>
                <a:latin typeface="Arial" panose="020B0604020202020204" pitchFamily="34" charset="0"/>
                <a:cs typeface="Arial" panose="020B0604020202020204" pitchFamily="34" charset="0"/>
              </a:rPr>
              <a:t>hoạt động của cá nhân, nhóm nhỏ hoặc nhóm lớn, ở các không gian khác nhau trong </a:t>
            </a:r>
            <a:r>
              <a:rPr lang="vi-VN" sz="2400" b="0" dirty="0">
                <a:latin typeface="Arial" panose="020B0604020202020204" pitchFamily="34" charset="0"/>
                <a:cs typeface="Arial" panose="020B0604020202020204" pitchFamily="34" charset="0"/>
              </a:rPr>
              <a:t>và ngoài lớp học, trong và ngoài nhà trường tùy theo nội dung và tính chất của hoạt động. </a:t>
            </a:r>
          </a:p>
          <a:p>
            <a:pPr algn="just">
              <a:spcBef>
                <a:spcPts val="1200"/>
              </a:spcBef>
              <a:spcAft>
                <a:spcPts val="1200"/>
              </a:spcAft>
              <a:buFont typeface="Wingdings" pitchFamily="2" charset="2"/>
              <a:buChar char="ü"/>
            </a:pPr>
            <a:r>
              <a:rPr lang="vi-VN" sz="2400" b="0" dirty="0">
                <a:solidFill>
                  <a:srgbClr val="FF0000"/>
                </a:solidFill>
                <a:latin typeface="Arial" panose="020B0604020202020204" pitchFamily="34" charset="0"/>
                <a:cs typeface="Arial" panose="020B0604020202020204" pitchFamily="34" charset="0"/>
              </a:rPr>
              <a:t>Giáo viên chỉ đóng vai trò tổ chức, hướng dẫn, kiểm tra </a:t>
            </a:r>
            <a:r>
              <a:rPr lang="vi-VN" sz="2400" b="0" dirty="0">
                <a:latin typeface="Arial" panose="020B0604020202020204" pitchFamily="34" charset="0"/>
                <a:cs typeface="Arial" panose="020B0604020202020204" pitchFamily="34" charset="0"/>
              </a:rPr>
              <a:t>quá trình thực hiện của học sinh.</a:t>
            </a:r>
          </a:p>
          <a:p>
            <a:pPr>
              <a:spcBef>
                <a:spcPts val="1200"/>
              </a:spcBef>
              <a:spcAft>
                <a:spcPts val="1200"/>
              </a:spcAft>
            </a:pPr>
            <a:endParaRPr lang="en-US" sz="2400" b="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68F9002-15FF-C945-13EC-D431CE677B8D}"/>
              </a:ext>
            </a:extLst>
          </p:cNvPr>
          <p:cNvSpPr txBox="1"/>
          <p:nvPr/>
        </p:nvSpPr>
        <p:spPr>
          <a:xfrm>
            <a:off x="609600" y="152400"/>
            <a:ext cx="837921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3.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VN" sz="2800" b="1" dirty="0">
                <a:solidFill>
                  <a:srgbClr val="FF0000"/>
                </a:solidFill>
                <a:latin typeface="Arial" panose="020B0604020202020204" pitchFamily="34" charset="0"/>
                <a:cs typeface="Arial" panose="020B0604020202020204" pitchFamily="34" charset="0"/>
              </a:rPr>
              <a:t>Hoạt động trải nghiệm, hướng nghiệp</a:t>
            </a:r>
          </a:p>
        </p:txBody>
      </p:sp>
    </p:spTree>
    <p:extLst>
      <p:ext uri="{BB962C8B-B14F-4D97-AF65-F5344CB8AC3E}">
        <p14:creationId xmlns:p14="http://schemas.microsoft.com/office/powerpoint/2010/main" val="278866257"/>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9ED0-729D-319A-9DB7-312839313F64}"/>
              </a:ext>
            </a:extLst>
          </p:cNvPr>
          <p:cNvSpPr>
            <a:spLocks noGrp="1"/>
          </p:cNvSpPr>
          <p:nvPr>
            <p:ph type="title"/>
          </p:nvPr>
        </p:nvSpPr>
        <p:spPr/>
        <p:txBody>
          <a:bodyPr/>
          <a:lstStyle/>
          <a:p>
            <a:r>
              <a:rPr lang="en-US" dirty="0" err="1">
                <a:solidFill>
                  <a:srgbClr val="FF0000"/>
                </a:solidFill>
              </a:rPr>
              <a:t>TỔ</a:t>
            </a:r>
            <a:r>
              <a:rPr lang="en-US" dirty="0">
                <a:solidFill>
                  <a:srgbClr val="FF0000"/>
                </a:solidFill>
              </a:rPr>
              <a:t> </a:t>
            </a:r>
            <a:r>
              <a:rPr lang="en-US" dirty="0" err="1">
                <a:solidFill>
                  <a:srgbClr val="FF0000"/>
                </a:solidFill>
              </a:rPr>
              <a:t>CHỨC</a:t>
            </a:r>
            <a:r>
              <a:rPr lang="en-US" dirty="0">
                <a:solidFill>
                  <a:srgbClr val="FF0000"/>
                </a:solidFill>
              </a:rPr>
              <a:t> </a:t>
            </a:r>
            <a:r>
              <a:rPr lang="en-US" dirty="0" err="1">
                <a:solidFill>
                  <a:srgbClr val="FF0000"/>
                </a:solidFill>
              </a:rPr>
              <a:t>HĐTNHN</a:t>
            </a:r>
            <a:endParaRPr lang="en-US" dirty="0">
              <a:solidFill>
                <a:srgbClr val="FF0000"/>
              </a:solidFill>
            </a:endParaRPr>
          </a:p>
        </p:txBody>
      </p:sp>
      <p:pic>
        <p:nvPicPr>
          <p:cNvPr id="6" name="Content Placeholder 5" descr="A close-up of a newspaper&#10;&#10;Description automatically generated">
            <a:extLst>
              <a:ext uri="{FF2B5EF4-FFF2-40B4-BE49-F238E27FC236}">
                <a16:creationId xmlns:a16="http://schemas.microsoft.com/office/drawing/2014/main" id="{0787B166-7CD1-8BAF-2C54-209EA160A7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137246"/>
            <a:ext cx="11887200" cy="5012633"/>
          </a:xfrm>
        </p:spPr>
      </p:pic>
      <p:sp>
        <p:nvSpPr>
          <p:cNvPr id="4" name="Footer Placeholder 3">
            <a:extLst>
              <a:ext uri="{FF2B5EF4-FFF2-40B4-BE49-F238E27FC236}">
                <a16:creationId xmlns:a16="http://schemas.microsoft.com/office/drawing/2014/main" id="{62D3404B-5BA3-9666-94BE-6179AC442F66}"/>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009943843"/>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3FDE-FF11-C910-E077-2BB35FF2939D}"/>
              </a:ext>
            </a:extLst>
          </p:cNvPr>
          <p:cNvSpPr>
            <a:spLocks noGrp="1"/>
          </p:cNvSpPr>
          <p:nvPr>
            <p:ph type="title"/>
          </p:nvPr>
        </p:nvSpPr>
        <p:spPr/>
        <p:txBody>
          <a:bodyPr/>
          <a:lstStyle/>
          <a:p>
            <a:r>
              <a:rPr lang="en-US" dirty="0" err="1">
                <a:solidFill>
                  <a:srgbClr val="FF0000"/>
                </a:solidFill>
              </a:rPr>
              <a:t>TỔ</a:t>
            </a:r>
            <a:r>
              <a:rPr lang="en-US" dirty="0">
                <a:solidFill>
                  <a:srgbClr val="FF0000"/>
                </a:solidFill>
              </a:rPr>
              <a:t> </a:t>
            </a:r>
            <a:r>
              <a:rPr lang="en-US" dirty="0" err="1">
                <a:solidFill>
                  <a:srgbClr val="FF0000"/>
                </a:solidFill>
              </a:rPr>
              <a:t>CHỨC</a:t>
            </a:r>
            <a:r>
              <a:rPr lang="en-US" dirty="0">
                <a:solidFill>
                  <a:srgbClr val="FF0000"/>
                </a:solidFill>
              </a:rPr>
              <a:t> </a:t>
            </a:r>
            <a:r>
              <a:rPr lang="en-US" dirty="0" err="1">
                <a:solidFill>
                  <a:srgbClr val="FF0000"/>
                </a:solidFill>
              </a:rPr>
              <a:t>HĐTNHN</a:t>
            </a:r>
            <a:endParaRPr lang="en-US" dirty="0">
              <a:solidFill>
                <a:srgbClr val="FF0000"/>
              </a:solidFill>
            </a:endParaRPr>
          </a:p>
        </p:txBody>
      </p:sp>
      <p:pic>
        <p:nvPicPr>
          <p:cNvPr id="6" name="Content Placeholder 5" descr="A close-up of a book&#10;&#10;Description automatically generated">
            <a:extLst>
              <a:ext uri="{FF2B5EF4-FFF2-40B4-BE49-F238E27FC236}">
                <a16:creationId xmlns:a16="http://schemas.microsoft.com/office/drawing/2014/main" id="{2B534055-68D8-34A4-2D14-53A419A38D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143000"/>
            <a:ext cx="11582400" cy="5334000"/>
          </a:xfrm>
        </p:spPr>
      </p:pic>
      <p:sp>
        <p:nvSpPr>
          <p:cNvPr id="4" name="Footer Placeholder 3">
            <a:extLst>
              <a:ext uri="{FF2B5EF4-FFF2-40B4-BE49-F238E27FC236}">
                <a16:creationId xmlns:a16="http://schemas.microsoft.com/office/drawing/2014/main" id="{4159362A-BD0C-8C70-6A93-F9E16E9A06DA}"/>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3557017484"/>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9820E5-7791-8C80-9A8B-F52DB03B60EC}"/>
              </a:ext>
            </a:extLst>
          </p:cNvPr>
          <p:cNvSpPr>
            <a:spLocks noGrp="1"/>
          </p:cNvSpPr>
          <p:nvPr>
            <p:ph idx="1"/>
          </p:nvPr>
        </p:nvSpPr>
        <p:spPr>
          <a:xfrm>
            <a:off x="381000" y="1524000"/>
            <a:ext cx="11430000" cy="4953000"/>
          </a:xfrm>
        </p:spPr>
        <p:txBody>
          <a:bodyPr/>
          <a:lstStyle/>
          <a:p>
            <a:pPr algn="just">
              <a:spcBef>
                <a:spcPts val="1200"/>
              </a:spcBef>
              <a:spcAft>
                <a:spcPts val="1200"/>
              </a:spcAft>
              <a:buFont typeface="Wingdings" pitchFamily="2" charset="2"/>
              <a:buChar char="ü"/>
            </a:pPr>
            <a:r>
              <a:rPr lang="vi-VN" sz="2400" b="0" dirty="0">
                <a:latin typeface="Arial" panose="020B0604020202020204" pitchFamily="34" charset="0"/>
                <a:cs typeface="Arial" panose="020B0604020202020204" pitchFamily="34" charset="0"/>
              </a:rPr>
              <a:t>Đối với đánh giá thường xuyên, giáo viên được </a:t>
            </a:r>
            <a:r>
              <a:rPr lang="vi-VN" sz="2400" b="0" dirty="0">
                <a:solidFill>
                  <a:srgbClr val="FF0000"/>
                </a:solidFill>
                <a:latin typeface="Arial" panose="020B0604020202020204" pitchFamily="34" charset="0"/>
                <a:cs typeface="Arial" panose="020B0604020202020204" pitchFamily="34" charset="0"/>
              </a:rPr>
              <a:t>phân công phụ trách nội dung nào thực hiện đánh giá thường xuyên đối với nội dung đó</a:t>
            </a:r>
            <a:r>
              <a:rPr lang="vi-VN" sz="2400" b="0" dirty="0">
                <a:latin typeface="Arial" panose="020B0604020202020204" pitchFamily="34" charset="0"/>
                <a:cs typeface="Arial" panose="020B0604020202020204" pitchFamily="34" charset="0"/>
              </a:rPr>
              <a:t>. </a:t>
            </a:r>
            <a:r>
              <a:rPr lang="vi-VN" sz="2400" b="0" dirty="0">
                <a:solidFill>
                  <a:srgbClr val="FF0000"/>
                </a:solidFill>
                <a:latin typeface="Arial" panose="020B0604020202020204" pitchFamily="34" charset="0"/>
                <a:cs typeface="Arial" panose="020B0604020202020204" pitchFamily="34" charset="0"/>
              </a:rPr>
              <a:t>Hiệu trưởng phân công giáo viên tổng hợp, ghi kết quả đánh giá </a:t>
            </a:r>
            <a:r>
              <a:rPr lang="vi-VN" sz="2400" b="0" dirty="0">
                <a:latin typeface="Arial" panose="020B0604020202020204" pitchFamily="34" charset="0"/>
                <a:cs typeface="Arial" panose="020B0604020202020204" pitchFamily="34" charset="0"/>
              </a:rPr>
              <a:t>vào sổ theo dõi, đánh giá học sinh và học </a:t>
            </a:r>
            <a:r>
              <a:rPr lang="vi-VN" sz="2400" b="0" dirty="0">
                <a:latin typeface="Arial" panose="020B0604020202020204" pitchFamily="34" charset="0"/>
                <a:ea typeface="Calibri" panose="020F0502020204030204" pitchFamily="34" charset="0"/>
                <a:cs typeface="Arial" panose="020B0604020202020204" pitchFamily="34" charset="0"/>
              </a:rPr>
              <a:t>bạ. </a:t>
            </a:r>
          </a:p>
          <a:p>
            <a:pPr algn="just">
              <a:spcBef>
                <a:spcPts val="1200"/>
              </a:spcBef>
              <a:spcAft>
                <a:spcPts val="1200"/>
              </a:spcAft>
              <a:buFont typeface="Wingdings" pitchFamily="2" charset="2"/>
              <a:buChar char="ü"/>
            </a:pPr>
            <a:r>
              <a:rPr lang="vi-VN" sz="2400" b="0" dirty="0">
                <a:latin typeface="Arial" panose="020B0604020202020204" pitchFamily="34" charset="0"/>
                <a:ea typeface="Calibri" panose="020F0502020204030204" pitchFamily="34" charset="0"/>
                <a:cs typeface="Arial" panose="020B0604020202020204" pitchFamily="34" charset="0"/>
              </a:rPr>
              <a:t>Nội dung </a:t>
            </a:r>
            <a:r>
              <a:rPr lang="vi-VN" sz="2400" b="0" dirty="0">
                <a:solidFill>
                  <a:srgbClr val="FF0000"/>
                </a:solidFill>
                <a:latin typeface="Arial" panose="020B0604020202020204" pitchFamily="34" charset="0"/>
                <a:ea typeface="Calibri" panose="020F0502020204030204" pitchFamily="34" charset="0"/>
                <a:cs typeface="Arial" panose="020B0604020202020204" pitchFamily="34" charset="0"/>
              </a:rPr>
              <a:t>đánh giá định kì </a:t>
            </a:r>
            <a:r>
              <a:rPr lang="vi-VN" sz="2400" b="0" dirty="0">
                <a:latin typeface="Arial" panose="020B0604020202020204" pitchFamily="34" charset="0"/>
                <a:ea typeface="Calibri" panose="020F0502020204030204" pitchFamily="34" charset="0"/>
                <a:cs typeface="Arial" panose="020B0604020202020204" pitchFamily="34" charset="0"/>
              </a:rPr>
              <a:t>được xây dựng </a:t>
            </a:r>
            <a:r>
              <a:rPr lang="vi-VN" sz="2400" b="0" dirty="0">
                <a:solidFill>
                  <a:srgbClr val="FF0000"/>
                </a:solidFill>
                <a:latin typeface="Arial" panose="020B0604020202020204" pitchFamily="34" charset="0"/>
                <a:ea typeface="Calibri" panose="020F0502020204030204" pitchFamily="34" charset="0"/>
                <a:cs typeface="Arial" panose="020B0604020202020204" pitchFamily="34" charset="0"/>
              </a:rPr>
              <a:t>phù hợp với nội dung và thời lượng thực hiện chương trình </a:t>
            </a:r>
            <a:r>
              <a:rPr lang="vi-VN" sz="2400" b="0" dirty="0">
                <a:latin typeface="Arial" panose="020B0604020202020204" pitchFamily="34" charset="0"/>
                <a:ea typeface="Calibri" panose="020F0502020204030204" pitchFamily="34" charset="0"/>
                <a:cs typeface="Arial" panose="020B0604020202020204" pitchFamily="34" charset="0"/>
              </a:rPr>
              <a:t>đến thời điểm đánh giá. </a:t>
            </a:r>
          </a:p>
          <a:p>
            <a:pPr algn="just">
              <a:spcBef>
                <a:spcPts val="1200"/>
              </a:spcBef>
              <a:spcAft>
                <a:spcPts val="1200"/>
              </a:spcAft>
              <a:buFont typeface="Wingdings" pitchFamily="2" charset="2"/>
              <a:buChar char="ü"/>
            </a:pPr>
            <a:r>
              <a:rPr lang="vi-VN" sz="2400" b="0" dirty="0">
                <a:latin typeface="Arial" panose="020B0604020202020204" pitchFamily="34" charset="0"/>
                <a:ea typeface="Calibri" panose="020F0502020204030204" pitchFamily="34" charset="0"/>
                <a:cs typeface="Arial" panose="020B0604020202020204" pitchFamily="34" charset="0"/>
              </a:rPr>
              <a:t>Các giáo viên được phân công dạy học </a:t>
            </a:r>
            <a:r>
              <a:rPr lang="vi-VN" sz="2400" b="0" dirty="0">
                <a:solidFill>
                  <a:srgbClr val="FF0000"/>
                </a:solidFill>
                <a:latin typeface="Arial" panose="020B0604020202020204" pitchFamily="34" charset="0"/>
                <a:ea typeface="Calibri" panose="020F0502020204030204" pitchFamily="34" charset="0"/>
                <a:cs typeface="Arial" panose="020B0604020202020204" pitchFamily="34" charset="0"/>
              </a:rPr>
              <a:t>thống nhất về nội dung và yêu cầu đánh giá</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 trong đó xác định cụ thể các tiêu chí đánh giá </a:t>
            </a:r>
            <a:r>
              <a:rPr lang="vi-VN" sz="2400" b="0" dirty="0">
                <a:latin typeface="Arial" panose="020B0604020202020204" pitchFamily="34" charset="0"/>
                <a:ea typeface="Times New Roman" panose="02020603050405020304" pitchFamily="18" charset="0"/>
                <a:cs typeface="Arial" panose="020B0604020202020204" pitchFamily="34" charset="0"/>
              </a:rPr>
              <a:t>để đáp ứng yêu cầu cần đạt của chương trình</a:t>
            </a:r>
            <a:r>
              <a:rPr lang="vi-VN" sz="2400" b="0" dirty="0">
                <a:latin typeface="Arial" panose="020B0604020202020204" pitchFamily="34" charset="0"/>
                <a:ea typeface="Calibri" panose="020F0502020204030204" pitchFamily="34" charset="0"/>
                <a:cs typeface="Arial" panose="020B0604020202020204" pitchFamily="34" charset="0"/>
              </a:rPr>
              <a:t>; </a:t>
            </a:r>
            <a:r>
              <a:rPr lang="vi-VN" sz="2400" b="0" dirty="0">
                <a:solidFill>
                  <a:srgbClr val="FF0000"/>
                </a:solidFill>
                <a:latin typeface="Arial" panose="020B0604020202020204" pitchFamily="34" charset="0"/>
                <a:ea typeface="Calibri" panose="020F0502020204030204" pitchFamily="34" charset="0"/>
                <a:cs typeface="Arial" panose="020B0604020202020204" pitchFamily="34" charset="0"/>
              </a:rPr>
              <a:t>khuyến khích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đánh giá thông qua dự án học tập, sản phẩm hoạt động trải nghiệm </a:t>
            </a:r>
            <a:r>
              <a:rPr lang="vi-VN" sz="2400" b="0" dirty="0">
                <a:latin typeface="Arial" panose="020B0604020202020204" pitchFamily="34" charset="0"/>
                <a:ea typeface="Times New Roman" panose="02020603050405020304" pitchFamily="18" charset="0"/>
                <a:cs typeface="Arial" panose="020B0604020202020204" pitchFamily="34" charset="0"/>
              </a:rPr>
              <a:t>của học sinh.</a:t>
            </a:r>
            <a:r>
              <a:rPr lang="en-US" sz="2400" b="0" dirty="0">
                <a:latin typeface="Arial" panose="020B0604020202020204" pitchFamily="34" charset="0"/>
                <a:ea typeface="Times New Roman" panose="02020603050405020304" pitchFamily="18" charset="0"/>
                <a:cs typeface="Arial" panose="020B0604020202020204" pitchFamily="34" charset="0"/>
              </a:rPr>
              <a:t>ả</a:t>
            </a:r>
            <a:endParaRPr lang="en-US" sz="2400" b="0" dirty="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5372673-4454-719D-82E1-1CC9B262B898}"/>
              </a:ext>
            </a:extLst>
          </p:cNvPr>
          <p:cNvSpPr txBox="1"/>
          <p:nvPr/>
        </p:nvSpPr>
        <p:spPr>
          <a:xfrm>
            <a:off x="609600" y="152400"/>
            <a:ext cx="837921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3.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VN" sz="2800" b="1" dirty="0">
                <a:solidFill>
                  <a:srgbClr val="FF0000"/>
                </a:solidFill>
                <a:latin typeface="Arial" panose="020B0604020202020204" pitchFamily="34" charset="0"/>
                <a:cs typeface="Arial" panose="020B0604020202020204" pitchFamily="34" charset="0"/>
              </a:rPr>
              <a:t>Hoạt động trải nghiệm, hướng nghiệp</a:t>
            </a:r>
          </a:p>
        </p:txBody>
      </p:sp>
    </p:spTree>
    <p:extLst>
      <p:ext uri="{BB962C8B-B14F-4D97-AF65-F5344CB8AC3E}">
        <p14:creationId xmlns:p14="http://schemas.microsoft.com/office/powerpoint/2010/main" val="1034243985"/>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3BB7E9D-1872-E263-8CAF-49A5D93A33EA}"/>
              </a:ext>
            </a:extLst>
          </p:cNvPr>
          <p:cNvSpPr>
            <a:spLocks noGrp="1" noChangeArrowheads="1"/>
          </p:cNvSpPr>
          <p:nvPr>
            <p:ph type="ctrTitle"/>
          </p:nvPr>
        </p:nvSpPr>
        <p:spPr>
          <a:xfrm>
            <a:off x="762000" y="2638425"/>
            <a:ext cx="8077200" cy="1123950"/>
          </a:xfrm>
        </p:spPr>
        <p:txBody>
          <a:bodyPr/>
          <a:lstStyle/>
          <a:p>
            <a:pPr algn="ctr" eaLnBrk="1" hangingPunct="1"/>
            <a:r>
              <a:rPr lang="en-US" altLang="ko-KR" b="0"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Trân</a:t>
            </a:r>
            <a:r>
              <a:rPr lang="en-US" altLang="ko-KR" b="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ko-KR" b="0"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trọng</a:t>
            </a:r>
            <a:r>
              <a:rPr lang="en-US" altLang="ko-KR" b="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ko-KR" b="0"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altLang="ko-KR" b="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ko-KR" b="0"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ơn</a:t>
            </a:r>
            <a:r>
              <a:rPr lang="en-US" altLang="ko-KR" b="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DE3BB8DC-4947-6E02-350F-B459B4E069D9}"/>
              </a:ext>
            </a:extLst>
          </p:cNvPr>
          <p:cNvSpPr txBox="1"/>
          <p:nvPr/>
        </p:nvSpPr>
        <p:spPr>
          <a:xfrm>
            <a:off x="31531" y="95227"/>
            <a:ext cx="6212263" cy="738664"/>
          </a:xfrm>
          <a:prstGeom prst="rect">
            <a:avLst/>
          </a:prstGeom>
          <a:noFill/>
        </p:spPr>
        <p:txBody>
          <a:bodyPr wrap="square" rtlCol="0">
            <a:spAutoFit/>
          </a:bodyPr>
          <a:lstStyle/>
          <a:p>
            <a:pPr algn="ctr"/>
            <a:r>
              <a:rPr lang="vi-VN" sz="2400" b="1" dirty="0">
                <a:solidFill>
                  <a:schemeClr val="bg1"/>
                </a:solidFill>
              </a:rPr>
              <a:t>BỘ GIÁO DỤC VÀ ĐÀO TẠO</a:t>
            </a:r>
          </a:p>
          <a:p>
            <a:pPr algn="ctr"/>
            <a:r>
              <a:rPr lang="en-US" dirty="0">
                <a:solidFill>
                  <a:schemeClr val="bg1"/>
                </a:solidFill>
              </a:rPr>
              <a:t>MINISTRY OF EDUCATION AND TRAINING</a:t>
            </a:r>
          </a:p>
        </p:txBody>
      </p:sp>
      <p:pic>
        <p:nvPicPr>
          <p:cNvPr id="3" name="Picture 14">
            <a:extLst>
              <a:ext uri="{FF2B5EF4-FFF2-40B4-BE49-F238E27FC236}">
                <a16:creationId xmlns:a16="http://schemas.microsoft.com/office/drawing/2014/main" id="{2541894E-DEA5-34EF-1B90-4F53946E30D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3415" r="93496">
                        <a14:foregroundMark x1="9431" y1="29286" x2="20965" y2="33464"/>
                        <a14:foregroundMark x1="20896" y1="31038" x2="5366" y2="31429"/>
                        <a14:foregroundMark x1="5366" y1="31429" x2="20949" y2="32906"/>
                        <a14:foregroundMark x1="21269" y1="44183" x2="10081" y2="45000"/>
                        <a14:foregroundMark x1="10081" y1="45000" x2="6179" y2="32857"/>
                        <a14:foregroundMark x1="3415" y1="42857" x2="3415" y2="42857"/>
                        <a14:foregroundMark x1="9268" y1="16429" x2="9268" y2="16429"/>
                        <a14:foregroundMark x1="13659" y1="15000" x2="13659" y2="15000"/>
                        <a14:foregroundMark x1="14309" y1="83571" x2="14309" y2="83571"/>
                        <a14:foregroundMark x1="7642" y1="82143" x2="7642" y2="82143"/>
                        <a14:foregroundMark x1="6504" y1="71429" x2="15122" y2="88571"/>
                        <a14:foregroundMark x1="15122" y1="88571" x2="6667" y2="85000"/>
                        <a14:foregroundMark x1="6667" y1="85000" x2="9106" y2="81429"/>
                        <a14:backgroundMark x1="24715" y1="70714" x2="41789" y2="72143"/>
                        <a14:backgroundMark x1="41789" y1="72143" x2="86992" y2="65000"/>
                        <a14:backgroundMark x1="86992" y1="65000" x2="95772" y2="66429"/>
                        <a14:backgroundMark x1="25041" y1="42857" x2="94797" y2="35000"/>
                        <a14:backgroundMark x1="91220" y1="30714" x2="94797" y2="51429"/>
                        <a14:backgroundMark x1="24065" y1="20000" x2="25041" y2="54286"/>
                      </a14:backgroundRemoval>
                    </a14:imgEffect>
                  </a14:imgLayer>
                </a14:imgProps>
              </a:ext>
              <a:ext uri="{28A0092B-C50C-407E-A947-70E740481C1C}">
                <a14:useLocalDpi xmlns:a14="http://schemas.microsoft.com/office/drawing/2010/main" val="0"/>
              </a:ext>
            </a:extLst>
          </a:blip>
          <a:srcRect r="77149"/>
          <a:stretch/>
        </p:blipFill>
        <p:spPr bwMode="auto">
          <a:xfrm>
            <a:off x="31531" y="0"/>
            <a:ext cx="932676" cy="9291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3162265-3DE7-5AC2-8BAA-6A56108332F4}"/>
              </a:ext>
            </a:extLst>
          </p:cNvPr>
          <p:cNvSpPr/>
          <p:nvPr/>
        </p:nvSpPr>
        <p:spPr bwMode="auto">
          <a:xfrm>
            <a:off x="7848600" y="2362200"/>
            <a:ext cx="3962400" cy="8382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VN" sz="1800" b="0" i="0" u="none" strike="noStrike" cap="none" normalizeH="0" baseline="0">
              <a:ln>
                <a:noFill/>
              </a:ln>
              <a:solidFill>
                <a:schemeClr val="tx1"/>
              </a:solidFill>
              <a:effectLst/>
              <a:latin typeface="Times New Roman" pitchFamily="18" charset="0"/>
            </a:endParaRPr>
          </a:p>
        </p:txBody>
      </p:sp>
      <p:sp>
        <p:nvSpPr>
          <p:cNvPr id="5" name="Rectangle 4">
            <a:extLst>
              <a:ext uri="{FF2B5EF4-FFF2-40B4-BE49-F238E27FC236}">
                <a16:creationId xmlns:a16="http://schemas.microsoft.com/office/drawing/2014/main" id="{06ED42AD-8C17-DD36-23F2-8A8E50C33FE7}"/>
              </a:ext>
            </a:extLst>
          </p:cNvPr>
          <p:cNvSpPr/>
          <p:nvPr/>
        </p:nvSpPr>
        <p:spPr bwMode="auto">
          <a:xfrm>
            <a:off x="31531" y="6324600"/>
            <a:ext cx="12128938" cy="5334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VN" sz="1800" b="0" i="0" u="none" strike="noStrike" cap="none" normalizeH="0" baseline="0">
              <a:ln>
                <a:noFill/>
              </a:ln>
              <a:solidFill>
                <a:schemeClr val="tx1"/>
              </a:solidFill>
              <a:effectLst/>
              <a:latin typeface="Times New Roman" pitchFamily="18" charset="0"/>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CEBC-B9A0-BFEB-F906-09F0A99235D6}"/>
              </a:ext>
            </a:extLst>
          </p:cNvPr>
          <p:cNvSpPr>
            <a:spLocks noGrp="1"/>
          </p:cNvSpPr>
          <p:nvPr>
            <p:ph type="title"/>
          </p:nvPr>
        </p:nvSpPr>
        <p:spPr>
          <a:xfrm>
            <a:off x="406400" y="152399"/>
            <a:ext cx="9956800" cy="685799"/>
          </a:xfrm>
        </p:spPr>
        <p:txBody>
          <a:bodyPr/>
          <a:lstStyle/>
          <a:p>
            <a:r>
              <a:rPr lang="en-US" sz="3200" dirty="0">
                <a:solidFill>
                  <a:srgbClr val="FF0000"/>
                </a:solidFill>
                <a:latin typeface="Arial" panose="020B0604020202020204" pitchFamily="34" charset="0"/>
                <a:cs typeface="Arial" panose="020B0604020202020204" pitchFamily="34" charset="0"/>
              </a:rPr>
              <a:t>Khoa học </a:t>
            </a:r>
            <a:r>
              <a:rPr lang="en-US" sz="3200" dirty="0" err="1">
                <a:solidFill>
                  <a:srgbClr val="FF0000"/>
                </a:solidFill>
                <a:latin typeface="Arial" panose="020B0604020202020204" pitchFamily="34" charset="0"/>
                <a:cs typeface="Arial" panose="020B0604020202020204" pitchFamily="34" charset="0"/>
              </a:rPr>
              <a:t>tự</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nhiên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Mạch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nội</a:t>
            </a:r>
            <a:r>
              <a:rPr lang="en-US" sz="3200" dirty="0">
                <a:solidFill>
                  <a:srgbClr val="FF0000"/>
                </a:solidFill>
                <a:latin typeface="Arial" panose="020B0604020202020204" pitchFamily="34" charset="0"/>
                <a:cs typeface="Arial" panose="020B0604020202020204" pitchFamily="34" charset="0"/>
              </a:rPr>
              <a:t> dung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thời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lượng</a:t>
            </a:r>
            <a:r>
              <a:rPr lang="en-US" sz="3200" dirty="0">
                <a:solidFill>
                  <a:srgbClr val="FF0000"/>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C95980A0-3344-5C3A-0C3D-9A8A1DA4BF37}"/>
              </a:ext>
            </a:extLst>
          </p:cNvPr>
          <p:cNvGraphicFramePr>
            <a:graphicFrameLocks noGrp="1"/>
          </p:cNvGraphicFramePr>
          <p:nvPr>
            <p:ph idx="1"/>
            <p:extLst>
              <p:ext uri="{D42A27DB-BD31-4B8C-83A1-F6EECF244321}">
                <p14:modId xmlns:p14="http://schemas.microsoft.com/office/powerpoint/2010/main" val="1261586816"/>
              </p:ext>
            </p:extLst>
          </p:nvPr>
        </p:nvGraphicFramePr>
        <p:xfrm>
          <a:off x="609600" y="1524000"/>
          <a:ext cx="10661821" cy="4571998"/>
        </p:xfrm>
        <a:graphic>
          <a:graphicData uri="http://schemas.openxmlformats.org/drawingml/2006/table">
            <a:tbl>
              <a:tblPr firstRow="1" firstCol="1" bandRow="1">
                <a:tableStyleId>{93296810-A885-4BE3-A3E7-6D5BEEA58F35}</a:tableStyleId>
              </a:tblPr>
              <a:tblGrid>
                <a:gridCol w="7540041">
                  <a:extLst>
                    <a:ext uri="{9D8B030D-6E8A-4147-A177-3AD203B41FA5}">
                      <a16:colId xmlns:a16="http://schemas.microsoft.com/office/drawing/2014/main" val="403419575"/>
                    </a:ext>
                  </a:extLst>
                </a:gridCol>
                <a:gridCol w="780445">
                  <a:extLst>
                    <a:ext uri="{9D8B030D-6E8A-4147-A177-3AD203B41FA5}">
                      <a16:colId xmlns:a16="http://schemas.microsoft.com/office/drawing/2014/main" val="1718229790"/>
                    </a:ext>
                  </a:extLst>
                </a:gridCol>
                <a:gridCol w="780445">
                  <a:extLst>
                    <a:ext uri="{9D8B030D-6E8A-4147-A177-3AD203B41FA5}">
                      <a16:colId xmlns:a16="http://schemas.microsoft.com/office/drawing/2014/main" val="3798712432"/>
                    </a:ext>
                  </a:extLst>
                </a:gridCol>
                <a:gridCol w="780445">
                  <a:extLst>
                    <a:ext uri="{9D8B030D-6E8A-4147-A177-3AD203B41FA5}">
                      <a16:colId xmlns:a16="http://schemas.microsoft.com/office/drawing/2014/main" val="3225090649"/>
                    </a:ext>
                  </a:extLst>
                </a:gridCol>
                <a:gridCol w="780445">
                  <a:extLst>
                    <a:ext uri="{9D8B030D-6E8A-4147-A177-3AD203B41FA5}">
                      <a16:colId xmlns:a16="http://schemas.microsoft.com/office/drawing/2014/main" val="2940595367"/>
                    </a:ext>
                  </a:extLst>
                </a:gridCol>
              </a:tblGrid>
              <a:tr h="551695">
                <a:tc rowSpan="2">
                  <a:txBody>
                    <a:bodyPr/>
                    <a:lstStyle/>
                    <a:p>
                      <a:pPr algn="ctr">
                        <a:spcBef>
                          <a:spcPts val="300"/>
                        </a:spcBef>
                        <a:spcAft>
                          <a:spcPts val="600"/>
                        </a:spcAft>
                      </a:pPr>
                      <a:r>
                        <a:rPr lang="en-US" sz="2400" dirty="0" err="1">
                          <a:solidFill>
                            <a:srgbClr val="002060"/>
                          </a:solidFill>
                          <a:effectLst/>
                          <a:latin typeface="Arial" panose="020B0604020202020204" pitchFamily="34" charset="0"/>
                          <a:cs typeface="Arial" panose="020B0604020202020204" pitchFamily="34" charset="0"/>
                        </a:rPr>
                        <a:t>Nội</a:t>
                      </a:r>
                      <a:r>
                        <a:rPr lang="en-US" sz="2400" dirty="0">
                          <a:solidFill>
                            <a:srgbClr val="002060"/>
                          </a:solidFill>
                          <a:effectLst/>
                          <a:latin typeface="Arial" panose="020B0604020202020204" pitchFamily="34" charset="0"/>
                          <a:cs typeface="Arial" panose="020B0604020202020204" pitchFamily="34" charset="0"/>
                        </a:rPr>
                        <a:t> dung</a:t>
                      </a:r>
                      <a:endParaRPr lang="en-US" sz="2400" dirty="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4">
                  <a:txBody>
                    <a:bodyPr/>
                    <a:lstStyle/>
                    <a:p>
                      <a:pPr algn="ctr">
                        <a:spcBef>
                          <a:spcPts val="300"/>
                        </a:spcBef>
                        <a:spcAft>
                          <a:spcPts val="600"/>
                        </a:spcAft>
                      </a:pPr>
                      <a:r>
                        <a:rPr lang="en-US" sz="2400" dirty="0" err="1">
                          <a:solidFill>
                            <a:srgbClr val="002060"/>
                          </a:solidFill>
                          <a:effectLst/>
                          <a:latin typeface="Arial" panose="020B0604020202020204" pitchFamily="34" charset="0"/>
                          <a:cs typeface="Arial" panose="020B0604020202020204" pitchFamily="34" charset="0"/>
                        </a:rPr>
                        <a:t>Lớp</a:t>
                      </a:r>
                      <a:endParaRPr lang="en-US" sz="2400" dirty="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6288493"/>
                  </a:ext>
                </a:extLst>
              </a:tr>
              <a:tr h="529769">
                <a:tc vMerge="1">
                  <a:txBody>
                    <a:bodyPr/>
                    <a:lstStyle/>
                    <a:p>
                      <a:endParaRPr lang="en-US"/>
                    </a:p>
                  </a:txBody>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6</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7</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600"/>
                        </a:lnSpc>
                        <a:spcBef>
                          <a:spcPts val="300"/>
                        </a:spcBef>
                        <a:spcAft>
                          <a:spcPts val="300"/>
                        </a:spcAft>
                      </a:pPr>
                      <a:r>
                        <a:rPr lang="en-US" sz="2400" dirty="0">
                          <a:solidFill>
                            <a:srgbClr val="002060"/>
                          </a:solidFill>
                          <a:effectLst/>
                          <a:latin typeface="Arial" panose="020B0604020202020204" pitchFamily="34" charset="0"/>
                          <a:cs typeface="Arial" panose="020B0604020202020204" pitchFamily="34" charset="0"/>
                        </a:rPr>
                        <a:t>9</a:t>
                      </a:r>
                      <a:endParaRPr lang="en-US" sz="2400" dirty="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5733171"/>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Mở đầu</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5%</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4%</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584145188"/>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Chất và sự biến đổi của chất </a:t>
                      </a:r>
                      <a:r>
                        <a:rPr lang="vi-VN" sz="2400">
                          <a:solidFill>
                            <a:srgbClr val="002060"/>
                          </a:solidFill>
                          <a:effectLst/>
                          <a:latin typeface="Arial" panose="020B0604020202020204" pitchFamily="34" charset="0"/>
                          <a:cs typeface="Arial" panose="020B0604020202020204" pitchFamily="34" charset="0"/>
                        </a:rPr>
                        <a:t>(Hoá học)</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15%</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29%</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31%</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11671095"/>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Vật sống </a:t>
                      </a:r>
                      <a:r>
                        <a:rPr lang="vi-VN" sz="2400">
                          <a:solidFill>
                            <a:srgbClr val="002060"/>
                          </a:solidFill>
                          <a:effectLst/>
                          <a:latin typeface="Arial" panose="020B0604020202020204" pitchFamily="34" charset="0"/>
                          <a:cs typeface="Arial" panose="020B0604020202020204" pitchFamily="34" charset="0"/>
                        </a:rPr>
                        <a:t>(Sinh học)</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38%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38%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29%</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25%</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89071565"/>
                  </a:ext>
                </a:extLst>
              </a:tr>
              <a:tr h="84168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Năng lượng và sự biến đổi</a:t>
                      </a:r>
                      <a:r>
                        <a:rPr lang="vi-VN" sz="2400">
                          <a:solidFill>
                            <a:srgbClr val="002060"/>
                          </a:solidFill>
                          <a:effectLst/>
                          <a:latin typeface="Arial" panose="020B0604020202020204" pitchFamily="34" charset="0"/>
                          <a:cs typeface="Arial" panose="020B0604020202020204" pitchFamily="34" charset="0"/>
                        </a:rPr>
                        <a:t>(Vật lí)</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25%</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76518848"/>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Trái Đất và bầu trời</a:t>
                      </a:r>
                      <a:r>
                        <a:rPr lang="vi-VN" sz="2400">
                          <a:solidFill>
                            <a:srgbClr val="002060"/>
                          </a:solidFill>
                          <a:effectLst/>
                          <a:latin typeface="Arial" panose="020B0604020202020204" pitchFamily="34" charset="0"/>
                          <a:cs typeface="Arial" panose="020B0604020202020204" pitchFamily="34" charset="0"/>
                        </a:rPr>
                        <a:t>(Vật lí và Sinh học)</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7%</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4%</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74961204"/>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Đánh giá định kì</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dirty="0">
                          <a:solidFill>
                            <a:srgbClr val="002060"/>
                          </a:solidFill>
                          <a:effectLst/>
                          <a:latin typeface="Arial" panose="020B0604020202020204" pitchFamily="34" charset="0"/>
                          <a:cs typeface="Arial" panose="020B0604020202020204" pitchFamily="34" charset="0"/>
                        </a:rPr>
                        <a:t>10%</a:t>
                      </a:r>
                      <a:endParaRPr lang="en-US" sz="2400" dirty="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49090403"/>
                  </a:ext>
                </a:extLst>
              </a:tr>
            </a:tbl>
          </a:graphicData>
        </a:graphic>
      </p:graphicFrame>
      <p:sp>
        <p:nvSpPr>
          <p:cNvPr id="4" name="Footer Placeholder 3">
            <a:extLst>
              <a:ext uri="{FF2B5EF4-FFF2-40B4-BE49-F238E27FC236}">
                <a16:creationId xmlns:a16="http://schemas.microsoft.com/office/drawing/2014/main" id="{7BD7C4EB-C2B7-97E5-B971-5E87B14BAF27}"/>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4293121858"/>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724C3-8B7C-DA74-A623-174A4C86837E}"/>
              </a:ext>
            </a:extLst>
          </p:cNvPr>
          <p:cNvSpPr>
            <a:spLocks noGrp="1"/>
          </p:cNvSpPr>
          <p:nvPr>
            <p:ph type="title"/>
          </p:nvPr>
        </p:nvSpPr>
        <p:spPr>
          <a:xfrm>
            <a:off x="406400" y="152400"/>
            <a:ext cx="10033000" cy="609600"/>
          </a:xfrm>
        </p:spPr>
        <p:txBody>
          <a:bodyPr/>
          <a:lstStyle/>
          <a:p>
            <a:r>
              <a:rPr lang="en-US" sz="3200" dirty="0">
                <a:solidFill>
                  <a:srgbClr val="FF0000"/>
                </a:solidFill>
                <a:latin typeface="Arial" panose="020B0604020202020204" pitchFamily="34" charset="0"/>
                <a:cs typeface="Arial" panose="020B0604020202020204" pitchFamily="34" charset="0"/>
              </a:rPr>
              <a:t>Khoa </a:t>
            </a:r>
            <a:r>
              <a:rPr lang="en-US" sz="3200" dirty="0" err="1">
                <a:solidFill>
                  <a:srgbClr val="FF0000"/>
                </a:solidFill>
                <a:latin typeface="Arial" panose="020B0604020202020204" pitchFamily="34" charset="0"/>
                <a:cs typeface="Arial" panose="020B0604020202020204" pitchFamily="34" charset="0"/>
              </a:rPr>
              <a:t>học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tự</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nhiên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Mạch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nội</a:t>
            </a:r>
            <a:r>
              <a:rPr lang="en-US" sz="3200" dirty="0">
                <a:solidFill>
                  <a:srgbClr val="FF0000"/>
                </a:solidFill>
                <a:latin typeface="Arial" panose="020B0604020202020204" pitchFamily="34" charset="0"/>
                <a:cs typeface="Arial" panose="020B0604020202020204" pitchFamily="34" charset="0"/>
              </a:rPr>
              <a:t> dung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thời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lượng</a:t>
            </a:r>
            <a:r>
              <a:rPr lang="en-US" sz="3200" dirty="0">
                <a:solidFill>
                  <a:srgbClr val="FF0000"/>
                </a:solidFill>
                <a:latin typeface="Arial" panose="020B0604020202020204" pitchFamily="34" charset="0"/>
                <a:cs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id="{7037B801-4199-6829-507C-25D64FF38F7B}"/>
              </a:ext>
            </a:extLst>
          </p:cNvPr>
          <p:cNvSpPr>
            <a:spLocks noGrp="1"/>
          </p:cNvSpPr>
          <p:nvPr>
            <p:ph idx="1"/>
          </p:nvPr>
        </p:nvSpPr>
        <p:spPr>
          <a:xfrm>
            <a:off x="76200" y="1143000"/>
            <a:ext cx="12039599" cy="4876800"/>
          </a:xfrm>
        </p:spPr>
        <p:txBody>
          <a:bodyPr/>
          <a:lstStyle/>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6: Hoá học (20%) - Sinh học (38%) - Vật lí (32%)</a:t>
            </a:r>
            <a:endParaRPr lang="en-US" b="0" dirty="0">
              <a:solidFill>
                <a:srgbClr val="000000"/>
              </a:solidFill>
              <a:effectLst/>
              <a:latin typeface="Times New Roman" panose="02020603050405020304" pitchFamily="18" charset="0"/>
              <a:ea typeface="DejaVu Sans"/>
              <a:cs typeface="DejaVu Sans"/>
            </a:endParaRPr>
          </a:p>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7: Hoá học (24%) - Vật lí (28%) - Sinh học (38%)</a:t>
            </a:r>
            <a:endParaRPr lang="en-US" b="0" dirty="0">
              <a:solidFill>
                <a:srgbClr val="000000"/>
              </a:solidFill>
              <a:effectLst/>
              <a:latin typeface="Times New Roman" panose="02020603050405020304" pitchFamily="18" charset="0"/>
              <a:ea typeface="DejaVu Sans"/>
              <a:cs typeface="DejaVu Sans"/>
            </a:endParaRPr>
          </a:p>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8: Hoá học (31%) - Vật lí (28%) - Sinh học (31%)</a:t>
            </a:r>
            <a:endParaRPr lang="en-US" b="0" dirty="0">
              <a:solidFill>
                <a:srgbClr val="000000"/>
              </a:solidFill>
              <a:effectLst/>
              <a:latin typeface="Times New Roman" panose="02020603050405020304" pitchFamily="18" charset="0"/>
              <a:ea typeface="DejaVu Sans"/>
              <a:cs typeface="DejaVu Sans"/>
            </a:endParaRPr>
          </a:p>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9: Vật lí (30%) - Hoá học (31%) - Sinh học (29%)</a:t>
            </a:r>
            <a:endPar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342265" algn="just">
              <a:spcBef>
                <a:spcPts val="600"/>
              </a:spcBef>
              <a:spcAft>
                <a:spcPts val="600"/>
              </a:spcAft>
            </a:pPr>
            <a:r>
              <a:rPr lang="en-US" b="0" dirty="0" err="1">
                <a:solidFill>
                  <a:srgbClr val="000000"/>
                </a:solidFill>
                <a:latin typeface="Times New Roman" panose="02020603050405020304" pitchFamily="18" charset="0"/>
                <a:ea typeface="DejaVu Sans"/>
                <a:cs typeface="Times New Roman" panose="02020603050405020304" pitchFamily="18" charset="0"/>
              </a:rPr>
              <a:t>Thời</a:t>
            </a:r>
            <a:r>
              <a:rPr lang="en-US" b="0" dirty="0">
                <a:solidFill>
                  <a:srgbClr val="000000"/>
                </a:solidFill>
                <a:latin typeface="Times New Roman" panose="02020603050405020304" pitchFamily="18" charset="0"/>
                <a:ea typeface="DejaVu Sans"/>
                <a:cs typeface="Times New Roman" panose="02020603050405020304" pitchFamily="18" charset="0"/>
              </a:rPr>
              <a:t> </a:t>
            </a:r>
            <a:r>
              <a:rPr lang="en-US" b="0" dirty="0" err="1">
                <a:solidFill>
                  <a:srgbClr val="000000"/>
                </a:solidFill>
                <a:latin typeface="Times New Roman" panose="02020603050405020304" pitchFamily="18" charset="0"/>
                <a:ea typeface="DejaVu Sans"/>
                <a:cs typeface="Times New Roman" panose="02020603050405020304" pitchFamily="18" charset="0"/>
              </a:rPr>
              <a:t>lượng</a:t>
            </a:r>
            <a:r>
              <a:rPr lang="en-US" b="0" dirty="0">
                <a:solidFill>
                  <a:srgbClr val="000000"/>
                </a:solidFill>
                <a:latin typeface="Times New Roman" panose="02020603050405020304" pitchFamily="18" charset="0"/>
                <a:ea typeface="DejaVu Sans"/>
                <a:cs typeface="Times New Roman" panose="02020603050405020304" pitchFamily="18" charset="0"/>
              </a:rPr>
              <a:t> 3 </a:t>
            </a:r>
            <a:r>
              <a:rPr lang="en-US" b="0" dirty="0" err="1">
                <a:solidFill>
                  <a:srgbClr val="000000"/>
                </a:solidFill>
                <a:latin typeface="Times New Roman" panose="02020603050405020304" pitchFamily="18" charset="0"/>
                <a:ea typeface="DejaVu Sans"/>
                <a:cs typeface="Times New Roman" panose="02020603050405020304" pitchFamily="18" charset="0"/>
              </a:rPr>
              <a:t>môn</a:t>
            </a:r>
            <a:r>
              <a:rPr lang="en-US" b="0" dirty="0">
                <a:solidFill>
                  <a:srgbClr val="000000"/>
                </a:solidFill>
                <a:latin typeface="Times New Roman" panose="02020603050405020304" pitchFamily="18" charset="0"/>
                <a:ea typeface="DejaVu Sans"/>
                <a:cs typeface="Times New Roman" panose="02020603050405020304" pitchFamily="18" charset="0"/>
              </a:rPr>
              <a: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 lí, Hoá học, Sinh học trong chương trình </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vi-VN"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595 </a:t>
            </a:r>
            <a:r>
              <a:rPr lang="vi-VN" b="0" dirty="0">
                <a:effectLst/>
                <a:latin typeface="Times New Roman" panose="02020603050405020304" pitchFamily="18" charset="0"/>
                <a:ea typeface="Times New Roman" panose="02020603050405020304" pitchFamily="18" charset="0"/>
                <a:cs typeface="Times New Roman" panose="02020603050405020304" pitchFamily="18" charset="0"/>
              </a:rPr>
              <a:t>tiết</a:t>
            </a:r>
            <a:endParaRPr lang="en-US"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42265" algn="just">
              <a:spcBef>
                <a:spcPts val="600"/>
              </a:spcBef>
              <a:spcAft>
                <a:spcPts val="600"/>
              </a:spcAft>
            </a:pP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 môn Khoa học tự nhiên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2018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vi-VN"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560 </a:t>
            </a:r>
            <a:r>
              <a:rPr lang="vi-VN" b="0" dirty="0">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giảm 35 tiết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với chương trình </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a:t>
            </a:r>
            <a:r>
              <a:rPr lang="en-US"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Tỷ lệ thời lượng giữa các lĩnh vực có dao động chút ít so với chương trình </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 không ảnh hưởng lớn đến cơ cấu giáo viên.</a:t>
            </a:r>
            <a:endParaRPr lang="en-US" b="0" dirty="0">
              <a:solidFill>
                <a:srgbClr val="000000"/>
              </a:solidFill>
              <a:effectLst/>
              <a:latin typeface="Times New Roman" panose="02020603050405020304" pitchFamily="18" charset="0"/>
              <a:ea typeface="DejaVu Sans"/>
              <a:cs typeface="DejaVu Sans"/>
            </a:endParaRPr>
          </a:p>
        </p:txBody>
      </p:sp>
      <p:sp>
        <p:nvSpPr>
          <p:cNvPr id="4" name="Footer Placeholder 3">
            <a:extLst>
              <a:ext uri="{FF2B5EF4-FFF2-40B4-BE49-F238E27FC236}">
                <a16:creationId xmlns:a16="http://schemas.microsoft.com/office/drawing/2014/main" id="{E12BBC73-0871-C40B-6311-C9F458F288EC}"/>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04422656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C426-59B0-55AB-4C65-C9E5C59681D6}"/>
              </a:ext>
            </a:extLst>
          </p:cNvPr>
          <p:cNvSpPr>
            <a:spLocks noGrp="1"/>
          </p:cNvSpPr>
          <p:nvPr>
            <p:ph type="title"/>
          </p:nvPr>
        </p:nvSpPr>
        <p:spPr/>
        <p:txBody>
          <a:bodyPr/>
          <a:lstStyle/>
          <a:p>
            <a:r>
              <a:rPr lang="en-US" dirty="0" err="1">
                <a:solidFill>
                  <a:srgbClr val="FF0000"/>
                </a:solidFill>
                <a:latin typeface="Arial" panose="020B0604020202020204" pitchFamily="34" charset="0"/>
                <a:cs typeface="Arial" panose="020B0604020202020204" pitchFamily="34" charset="0"/>
              </a:rPr>
              <a:t>Gợi</a:t>
            </a:r>
            <a:r>
              <a:rPr lang="en-US" dirty="0">
                <a:solidFill>
                  <a:srgbClr val="FF0000"/>
                </a:solidFill>
                <a:latin typeface="Arial" panose="020B0604020202020204" pitchFamily="34" charset="0"/>
                <a:cs typeface="Arial" panose="020B0604020202020204" pitchFamily="34" charset="0"/>
              </a:rPr>
              <a:t> ý KH </a:t>
            </a:r>
            <a:r>
              <a:rPr lang="en-US" dirty="0" err="1">
                <a:solidFill>
                  <a:srgbClr val="FF0000"/>
                </a:solidFill>
                <a:latin typeface="Arial" panose="020B0604020202020204" pitchFamily="34" charset="0"/>
                <a:cs typeface="Arial" panose="020B0604020202020204" pitchFamily="34" charset="0"/>
              </a:rPr>
              <a:t>dạy</a:t>
            </a:r>
            <a:r>
              <a:rPr lang="en-US" dirty="0">
                <a:solidFill>
                  <a:srgbClr val="FF0000"/>
                </a:solidFill>
                <a:latin typeface="Arial" panose="020B0604020202020204" pitchFamily="34" charset="0"/>
                <a:cs typeface="Arial" panose="020B0604020202020204" pitchFamily="34" charset="0"/>
              </a:rPr>
              <a:t> học KHTN (</a:t>
            </a:r>
            <a:r>
              <a:rPr lang="en-US" dirty="0" err="1">
                <a:solidFill>
                  <a:srgbClr val="FF0000"/>
                </a:solidFill>
                <a:latin typeface="Arial" panose="020B0604020202020204" pitchFamily="34" charset="0"/>
                <a:cs typeface="Arial" panose="020B0604020202020204" pitchFamily="34" charset="0"/>
              </a:rPr>
              <a:t>theo</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CTMH</a:t>
            </a:r>
            <a:r>
              <a:rPr lang="en-US" dirty="0">
                <a:solidFill>
                  <a:srgbClr val="FF0000"/>
                </a:solidFill>
                <a:latin typeface="Arial" panose="020B0604020202020204" pitchFamily="34" charset="0"/>
                <a:cs typeface="Arial" panose="020B0604020202020204" pitchFamily="34" charset="0"/>
              </a:rPr>
              <a:t>)</a:t>
            </a:r>
          </a:p>
        </p:txBody>
      </p:sp>
      <p:pic>
        <p:nvPicPr>
          <p:cNvPr id="6" name="Content Placeholder 5" descr="A black and white text with numbers&#10;&#10;Description automatically generated">
            <a:extLst>
              <a:ext uri="{FF2B5EF4-FFF2-40B4-BE49-F238E27FC236}">
                <a16:creationId xmlns:a16="http://schemas.microsoft.com/office/drawing/2014/main" id="{6B35F669-54F1-C6D2-9734-3E3E68A497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725" y="1071562"/>
            <a:ext cx="11652549" cy="5176838"/>
          </a:xfrm>
        </p:spPr>
      </p:pic>
      <p:sp>
        <p:nvSpPr>
          <p:cNvPr id="4" name="Footer Placeholder 3">
            <a:extLst>
              <a:ext uri="{FF2B5EF4-FFF2-40B4-BE49-F238E27FC236}">
                <a16:creationId xmlns:a16="http://schemas.microsoft.com/office/drawing/2014/main" id="{C6108409-E491-2407-F969-B0059534A5CC}"/>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56074482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bject 35">
            <a:extLst>
              <a:ext uri="{FF2B5EF4-FFF2-40B4-BE49-F238E27FC236}">
                <a16:creationId xmlns:a16="http://schemas.microsoft.com/office/drawing/2014/main" id="{ADB175FB-282F-3882-17F1-8734D68A231C}"/>
              </a:ext>
            </a:extLst>
          </p:cNvPr>
          <p:cNvSpPr>
            <a:spLocks/>
          </p:cNvSpPr>
          <p:nvPr/>
        </p:nvSpPr>
        <p:spPr bwMode="auto">
          <a:xfrm>
            <a:off x="4981576" y="2590801"/>
            <a:ext cx="34925" cy="34925"/>
          </a:xfrm>
          <a:custGeom>
            <a:avLst/>
            <a:gdLst>
              <a:gd name="T0" fmla="*/ 2147483646 w 1904"/>
              <a:gd name="T1" fmla="*/ 0 h 40004"/>
              <a:gd name="T2" fmla="*/ 2147483646 w 1904"/>
              <a:gd name="T3" fmla="*/ 1564 h 40004"/>
              <a:gd name="T4" fmla="*/ 2147483646 w 1904"/>
              <a:gd name="T5" fmla="*/ 3119 h 40004"/>
              <a:gd name="T6" fmla="*/ 2147483646 w 1904"/>
              <a:gd name="T7" fmla="*/ 4716 h 40004"/>
              <a:gd name="T8" fmla="*/ 0 w 1904"/>
              <a:gd name="T9" fmla="*/ 6252 h 40004"/>
              <a:gd name="T10" fmla="*/ 0 w 1904"/>
              <a:gd name="T11" fmla="*/ 7159 h 40004"/>
              <a:gd name="T12" fmla="*/ 2147483646 w 1904"/>
              <a:gd name="T13" fmla="*/ 8051 h 40004"/>
              <a:gd name="T14" fmla="*/ 2147483646 w 1904"/>
              <a:gd name="T15" fmla="*/ 8955 h 40004"/>
              <a:gd name="T16" fmla="*/ 2147483646 w 1904"/>
              <a:gd name="T17" fmla="*/ 6834 h 40004"/>
              <a:gd name="T18" fmla="*/ 2147483646 w 1904"/>
              <a:gd name="T19" fmla="*/ 4679 h 40004"/>
              <a:gd name="T20" fmla="*/ 2147483646 w 1904"/>
              <a:gd name="T21" fmla="*/ 2607 h 40004"/>
              <a:gd name="T22" fmla="*/ 2147483646 w 1904"/>
              <a:gd name="T23" fmla="*/ 501 h 40004"/>
              <a:gd name="T24" fmla="*/ 2147483646 w 1904"/>
              <a:gd name="T25" fmla="*/ 0 h 400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4" h="40004">
                <a:moveTo>
                  <a:pt x="1409" y="0"/>
                </a:moveTo>
                <a:lnTo>
                  <a:pt x="1060" y="6960"/>
                </a:lnTo>
                <a:lnTo>
                  <a:pt x="590" y="13890"/>
                </a:lnTo>
                <a:lnTo>
                  <a:pt x="173" y="21004"/>
                </a:lnTo>
                <a:lnTo>
                  <a:pt x="0" y="27838"/>
                </a:lnTo>
                <a:lnTo>
                  <a:pt x="0" y="31876"/>
                </a:lnTo>
                <a:lnTo>
                  <a:pt x="254" y="35852"/>
                </a:lnTo>
                <a:lnTo>
                  <a:pt x="304" y="39877"/>
                </a:lnTo>
                <a:lnTo>
                  <a:pt x="472" y="30429"/>
                </a:lnTo>
                <a:lnTo>
                  <a:pt x="727" y="20834"/>
                </a:lnTo>
                <a:lnTo>
                  <a:pt x="1069" y="11604"/>
                </a:lnTo>
                <a:lnTo>
                  <a:pt x="1536" y="2235"/>
                </a:lnTo>
                <a:lnTo>
                  <a:pt x="14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6083" name="object 68">
            <a:extLst>
              <a:ext uri="{FF2B5EF4-FFF2-40B4-BE49-F238E27FC236}">
                <a16:creationId xmlns:a16="http://schemas.microsoft.com/office/drawing/2014/main" id="{D0EA5C83-EED9-63E2-064D-63093D193B2F}"/>
              </a:ext>
            </a:extLst>
          </p:cNvPr>
          <p:cNvSpPr txBox="1">
            <a:spLocks noChangeArrowheads="1"/>
          </p:cNvSpPr>
          <p:nvPr/>
        </p:nvSpPr>
        <p:spPr bwMode="auto">
          <a:xfrm rot="20632673">
            <a:off x="2476500" y="1874839"/>
            <a:ext cx="1123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22225" indent="-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75"/>
              </a:spcBef>
            </a:pPr>
            <a:r>
              <a:rPr lang="en-US" altLang="en-US" sz="1500" b="1">
                <a:solidFill>
                  <a:srgbClr val="FFFFFF"/>
                </a:solidFill>
                <a:latin typeface="Times New Roman" panose="02020603050405020304" pitchFamily="18" charset="0"/>
                <a:cs typeface="Times New Roman" panose="02020603050405020304" pitchFamily="18" charset="0"/>
              </a:rPr>
              <a:t>Hoạt động  hướng vào  bản thân</a:t>
            </a:r>
            <a:endParaRPr lang="en-US" altLang="en-US" sz="1500">
              <a:latin typeface="Times New Roman" panose="02020603050405020304" pitchFamily="18" charset="0"/>
              <a:cs typeface="Times New Roman" panose="02020603050405020304" pitchFamily="18" charset="0"/>
            </a:endParaRPr>
          </a:p>
        </p:txBody>
      </p:sp>
      <p:sp>
        <p:nvSpPr>
          <p:cNvPr id="46084" name="object 7">
            <a:extLst>
              <a:ext uri="{FF2B5EF4-FFF2-40B4-BE49-F238E27FC236}">
                <a16:creationId xmlns:a16="http://schemas.microsoft.com/office/drawing/2014/main" id="{C244E74D-DD7B-147B-04A9-2D36BF563211}"/>
              </a:ext>
            </a:extLst>
          </p:cNvPr>
          <p:cNvSpPr txBox="1">
            <a:spLocks noChangeArrowheads="1"/>
          </p:cNvSpPr>
          <p:nvPr/>
        </p:nvSpPr>
        <p:spPr bwMode="auto">
          <a:xfrm>
            <a:off x="2154238" y="2684464"/>
            <a:ext cx="17700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9054" rIns="0" bIns="0">
            <a:spAutoFit/>
          </a:bodyPr>
          <a:lstStyle>
            <a:lvl1pPr marL="390525" indent="-381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1863"/>
              </a:lnSpc>
              <a:spcBef>
                <a:spcPts val="388"/>
              </a:spcBef>
            </a:pPr>
            <a:r>
              <a:rPr lang="en-US" altLang="en-US" b="1">
                <a:solidFill>
                  <a:srgbClr val="FFFFFF"/>
                </a:solidFill>
                <a:cs typeface="Arial" panose="020B0604020202020204" pitchFamily="34" charset="0"/>
              </a:rPr>
              <a:t>III. MẠCH NỘI  DUNG</a:t>
            </a:r>
            <a:endParaRPr lang="en-US" altLang="en-US">
              <a:cs typeface="Arial" panose="020B0604020202020204" pitchFamily="34" charset="0"/>
            </a:endParaRPr>
          </a:p>
        </p:txBody>
      </p:sp>
      <p:grpSp>
        <p:nvGrpSpPr>
          <p:cNvPr id="46085" name="Group 9">
            <a:extLst>
              <a:ext uri="{FF2B5EF4-FFF2-40B4-BE49-F238E27FC236}">
                <a16:creationId xmlns:a16="http://schemas.microsoft.com/office/drawing/2014/main" id="{D62B11FF-7769-9FEC-B782-870826DC0465}"/>
              </a:ext>
            </a:extLst>
          </p:cNvPr>
          <p:cNvGrpSpPr>
            <a:grpSpLocks/>
          </p:cNvGrpSpPr>
          <p:nvPr/>
        </p:nvGrpSpPr>
        <p:grpSpPr bwMode="auto">
          <a:xfrm>
            <a:off x="609600" y="1219200"/>
            <a:ext cx="10820400" cy="5029200"/>
            <a:chOff x="220717" y="975130"/>
            <a:chExt cx="8623738" cy="4907740"/>
          </a:xfrm>
        </p:grpSpPr>
        <p:pic>
          <p:nvPicPr>
            <p:cNvPr id="46086" name="Picture 6">
              <a:extLst>
                <a:ext uri="{FF2B5EF4-FFF2-40B4-BE49-F238E27FC236}">
                  <a16:creationId xmlns:a16="http://schemas.microsoft.com/office/drawing/2014/main" id="{4E16FD75-6469-82EF-73C6-E37B38A4A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17" y="975130"/>
              <a:ext cx="8623738" cy="49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object 7">
              <a:extLst>
                <a:ext uri="{FF2B5EF4-FFF2-40B4-BE49-F238E27FC236}">
                  <a16:creationId xmlns:a16="http://schemas.microsoft.com/office/drawing/2014/main" id="{A61F167B-17B1-ADD7-3CAD-A9B1939E297D}"/>
                </a:ext>
              </a:extLst>
            </p:cNvPr>
            <p:cNvSpPr txBox="1">
              <a:spLocks noChangeArrowheads="1"/>
            </p:cNvSpPr>
            <p:nvPr/>
          </p:nvSpPr>
          <p:spPr bwMode="auto">
            <a:xfrm>
              <a:off x="549346" y="2471896"/>
              <a:ext cx="1587581" cy="74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5405" rIns="0" bIns="0">
              <a:spAutoFit/>
            </a:bodyPr>
            <a:lstStyle>
              <a:lvl1pPr marL="520700" indent="-508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2475"/>
                </a:lnSpc>
                <a:spcBef>
                  <a:spcPts val="513"/>
                </a:spcBef>
              </a:pPr>
              <a:r>
                <a:rPr lang="en-US" altLang="en-US" sz="2000" b="1" dirty="0">
                  <a:solidFill>
                    <a:srgbClr val="FFFFFF"/>
                  </a:solidFill>
                  <a:cs typeface="Arial" panose="020B0604020202020204" pitchFamily="34" charset="0"/>
                </a:rPr>
                <a:t>III. MẠCH </a:t>
              </a:r>
            </a:p>
            <a:p>
              <a:pPr>
                <a:lnSpc>
                  <a:spcPts val="2475"/>
                </a:lnSpc>
                <a:spcBef>
                  <a:spcPts val="513"/>
                </a:spcBef>
              </a:pPr>
              <a:r>
                <a:rPr lang="en-US" altLang="en-US" sz="2000" b="1" dirty="0">
                  <a:solidFill>
                    <a:srgbClr val="FFFFFF"/>
                  </a:solidFill>
                  <a:cs typeface="Arial" panose="020B0604020202020204" pitchFamily="34" charset="0"/>
                </a:rPr>
                <a:t>NỘI  DUNG</a:t>
              </a:r>
              <a:endParaRPr lang="en-US" altLang="en-US" sz="2000" dirty="0">
                <a:cs typeface="Arial" panose="020B0604020202020204" pitchFamily="34" charset="0"/>
              </a:endParaRPr>
            </a:p>
          </p:txBody>
        </p:sp>
      </p:grpSp>
      <p:sp>
        <p:nvSpPr>
          <p:cNvPr id="2" name="Title 1">
            <a:extLst>
              <a:ext uri="{FF2B5EF4-FFF2-40B4-BE49-F238E27FC236}">
                <a16:creationId xmlns:a16="http://schemas.microsoft.com/office/drawing/2014/main" id="{82FD4B84-E476-C62B-D67D-B74BAB228C67}"/>
              </a:ext>
            </a:extLst>
          </p:cNvPr>
          <p:cNvSpPr>
            <a:spLocks noGrp="1"/>
          </p:cNvSpPr>
          <p:nvPr>
            <p:ph type="title"/>
          </p:nvPr>
        </p:nvSpPr>
        <p:spPr>
          <a:xfrm>
            <a:off x="406400" y="306821"/>
            <a:ext cx="10033000" cy="609600"/>
          </a:xfrm>
        </p:spPr>
        <p:txBody>
          <a:bodyPr/>
          <a:lstStyle/>
          <a:p>
            <a:pPr algn="ctr"/>
            <a:r>
              <a:rPr lang="en-US" sz="3200" dirty="0" err="1">
                <a:solidFill>
                  <a:srgbClr val="FF0000"/>
                </a:solidFill>
                <a:latin typeface="Arial" panose="020B0604020202020204" pitchFamily="34" charset="0"/>
                <a:cs typeface="Arial" panose="020B0604020202020204" pitchFamily="34" charset="0"/>
              </a:rPr>
              <a:t>Hoạt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động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trải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nghiệm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hướng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nghiệp</a:t>
            </a:r>
            <a:r>
              <a:rPr lang="en-US" sz="3200" dirty="0">
                <a:solidFill>
                  <a:srgbClr val="FF0000"/>
                </a:solidFill>
                <a:latin typeface="Arial" panose="020B0604020202020204" pitchFamily="34" charset="0"/>
                <a:cs typeface="Arial" panose="020B0604020202020204" pitchFamily="34" charset="0"/>
              </a:rPr>
              <a:t/>
            </a:r>
            <a:br>
              <a:rPr lang="en-US" sz="3200" dirty="0">
                <a:solidFill>
                  <a:srgbClr val="FF0000"/>
                </a:solidFill>
                <a:latin typeface="Arial" panose="020B0604020202020204" pitchFamily="34" charset="0"/>
                <a:cs typeface="Arial" panose="020B0604020202020204" pitchFamily="34" charset="0"/>
              </a:rPr>
            </a:br>
            <a:r>
              <a:rPr lang="en-US" sz="2800" dirty="0">
                <a:solidFill>
                  <a:srgbClr val="FF0000"/>
                </a:solidFill>
                <a:latin typeface="Arial" panose="020B0604020202020204" pitchFamily="34" charset="0"/>
                <a:cs typeface="Arial" panose="020B0604020202020204" pitchFamily="34" charset="0"/>
              </a:rPr>
              <a:t>(</a:t>
            </a:r>
            <a:r>
              <a:rPr lang="en-US" sz="2800" dirty="0" err="1">
                <a:solidFill>
                  <a:srgbClr val="FF0000"/>
                </a:solidFill>
                <a:latin typeface="Arial" panose="020B0604020202020204" pitchFamily="34" charset="0"/>
                <a:cs typeface="Arial" panose="020B0604020202020204" pitchFamily="34" charset="0"/>
              </a:rPr>
              <a:t>Mạch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nội</a:t>
            </a:r>
            <a:r>
              <a:rPr lang="en-US" sz="2800" dirty="0">
                <a:solidFill>
                  <a:srgbClr val="FF0000"/>
                </a:solidFill>
                <a:latin typeface="Arial" panose="020B0604020202020204" pitchFamily="34" charset="0"/>
                <a:cs typeface="Arial" panose="020B0604020202020204" pitchFamily="34" charset="0"/>
              </a:rPr>
              <a:t> dung </a:t>
            </a:r>
            <a:r>
              <a:rPr lang="en-US" sz="2800" dirty="0" err="1">
                <a:solidFill>
                  <a:srgbClr val="FF0000"/>
                </a:solidFill>
                <a:latin typeface="Arial" panose="020B0604020202020204" pitchFamily="34" charset="0"/>
                <a:cs typeface="Arial" panose="020B0604020202020204" pitchFamily="34" charset="0"/>
              </a:rPr>
              <a:t>và</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thời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lượng</a:t>
            </a:r>
            <a:r>
              <a:rPr lang="en-US" sz="2800" dirty="0">
                <a:solidFill>
                  <a:srgbClr val="FF0000"/>
                </a:solidFill>
                <a:latin typeface="Arial" panose="020B0604020202020204" pitchFamily="34" charset="0"/>
                <a:cs typeface="Arial" panose="020B0604020202020204" pitchFamily="34" charset="0"/>
              </a:rPr>
              <a:t>)</a:t>
            </a:r>
            <a:endParaRPr lang="en-US" sz="2800"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bject 44">
            <a:extLst>
              <a:ext uri="{FF2B5EF4-FFF2-40B4-BE49-F238E27FC236}">
                <a16:creationId xmlns:a16="http://schemas.microsoft.com/office/drawing/2014/main" id="{AF56533C-B4AB-F23B-B32B-0444A16FA0F7}"/>
              </a:ext>
            </a:extLst>
          </p:cNvPr>
          <p:cNvSpPr txBox="1">
            <a:spLocks noChangeArrowheads="1"/>
          </p:cNvSpPr>
          <p:nvPr/>
        </p:nvSpPr>
        <p:spPr bwMode="auto">
          <a:xfrm>
            <a:off x="6745288" y="3387725"/>
            <a:ext cx="21336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351"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63"/>
              </a:spcBef>
            </a:pPr>
            <a:r>
              <a:rPr lang="en-US" altLang="en-US" sz="1000" b="1">
                <a:solidFill>
                  <a:srgbClr val="FFFFFF"/>
                </a:solidFill>
              </a:rPr>
              <a:t>Hoạt động</a:t>
            </a:r>
            <a:endParaRPr lang="en-US" altLang="en-US" sz="1000">
              <a:solidFill>
                <a:srgbClr val="000000"/>
              </a:solidFill>
            </a:endParaRPr>
          </a:p>
          <a:p>
            <a:pPr algn="ctr"/>
            <a:r>
              <a:rPr lang="en-US" altLang="en-US" sz="1000" b="1">
                <a:solidFill>
                  <a:srgbClr val="FFFFFF"/>
                </a:solidFill>
              </a:rPr>
              <a:t>câu lạc bộ (tự chọn)</a:t>
            </a:r>
            <a:endParaRPr lang="en-US" altLang="en-US" sz="1000">
              <a:solidFill>
                <a:srgbClr val="000000"/>
              </a:solidFill>
            </a:endParaRPr>
          </a:p>
          <a:p>
            <a:pPr algn="ctr">
              <a:spcBef>
                <a:spcPts val="825"/>
              </a:spcBef>
            </a:pPr>
            <a:r>
              <a:rPr lang="en-US" altLang="en-US" sz="800" i="1">
                <a:solidFill>
                  <a:srgbClr val="FFFFFF"/>
                </a:solidFill>
              </a:rPr>
              <a:t>CLB sở thích	CLB Hướng nghiệp</a:t>
            </a:r>
            <a:endParaRPr lang="en-US" altLang="en-US" sz="800">
              <a:solidFill>
                <a:srgbClr val="000000"/>
              </a:solidFill>
            </a:endParaRPr>
          </a:p>
        </p:txBody>
      </p:sp>
      <p:graphicFrame>
        <p:nvGraphicFramePr>
          <p:cNvPr id="53" name="object 53">
            <a:extLst>
              <a:ext uri="{FF2B5EF4-FFF2-40B4-BE49-F238E27FC236}">
                <a16:creationId xmlns:a16="http://schemas.microsoft.com/office/drawing/2014/main" id="{162620DD-5640-47A9-C6E8-F1A41975B911}"/>
              </a:ext>
            </a:extLst>
          </p:cNvPr>
          <p:cNvGraphicFramePr>
            <a:graphicFrameLocks noGrp="1"/>
          </p:cNvGraphicFramePr>
          <p:nvPr/>
        </p:nvGraphicFramePr>
        <p:xfrm>
          <a:off x="419099" y="1066800"/>
          <a:ext cx="11353801" cy="5345490"/>
        </p:xfrm>
        <a:graphic>
          <a:graphicData uri="http://schemas.openxmlformats.org/drawingml/2006/table">
            <a:tbl>
              <a:tblPr firstRow="1" bandRow="1">
                <a:tableStyleId>{2D5ABB26-0587-4C30-8999-92F81FD0307C}</a:tableStyleId>
              </a:tblPr>
              <a:tblGrid>
                <a:gridCol w="3543301">
                  <a:extLst>
                    <a:ext uri="{9D8B030D-6E8A-4147-A177-3AD203B41FA5}">
                      <a16:colId xmlns:a16="http://schemas.microsoft.com/office/drawing/2014/main" val="20000"/>
                    </a:ext>
                  </a:extLst>
                </a:gridCol>
                <a:gridCol w="2095499">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2895601">
                  <a:extLst>
                    <a:ext uri="{9D8B030D-6E8A-4147-A177-3AD203B41FA5}">
                      <a16:colId xmlns:a16="http://schemas.microsoft.com/office/drawing/2014/main" val="20003"/>
                    </a:ext>
                  </a:extLst>
                </a:gridCol>
              </a:tblGrid>
              <a:tr h="435378">
                <a:tc>
                  <a:txBody>
                    <a:bodyPr/>
                    <a:lstStyle/>
                    <a:p>
                      <a:pPr marL="230504">
                        <a:lnSpc>
                          <a:spcPct val="100000"/>
                        </a:lnSpc>
                        <a:spcBef>
                          <a:spcPts val="1075"/>
                        </a:spcBef>
                      </a:pPr>
                      <a:r>
                        <a:rPr sz="2200" b="1" spc="-180" dirty="0">
                          <a:solidFill>
                            <a:srgbClr val="FFFFFF"/>
                          </a:solidFill>
                          <a:latin typeface="Arial" pitchFamily="34" charset="0"/>
                          <a:cs typeface="Arial" pitchFamily="34" charset="0"/>
                        </a:rPr>
                        <a:t>PHÂN </a:t>
                      </a:r>
                      <a:r>
                        <a:rPr sz="2200" b="1" spc="-275" dirty="0">
                          <a:solidFill>
                            <a:srgbClr val="FFFFFF"/>
                          </a:solidFill>
                          <a:latin typeface="Arial" pitchFamily="34" charset="0"/>
                          <a:cs typeface="Arial" pitchFamily="34" charset="0"/>
                        </a:rPr>
                        <a:t>BỔ </a:t>
                      </a:r>
                      <a:r>
                        <a:rPr sz="2200" b="1" spc="-175" dirty="0">
                          <a:solidFill>
                            <a:srgbClr val="FFFFFF"/>
                          </a:solidFill>
                          <a:latin typeface="Arial" pitchFamily="34" charset="0"/>
                          <a:cs typeface="Arial" pitchFamily="34" charset="0"/>
                        </a:rPr>
                        <a:t>THỜI</a:t>
                      </a:r>
                      <a:r>
                        <a:rPr sz="2200" b="1" spc="-285" dirty="0">
                          <a:solidFill>
                            <a:srgbClr val="FFFFFF"/>
                          </a:solidFill>
                          <a:latin typeface="Arial" pitchFamily="34" charset="0"/>
                          <a:cs typeface="Arial" pitchFamily="34" charset="0"/>
                        </a:rPr>
                        <a:t> LƯỢNG</a:t>
                      </a:r>
                      <a:endParaRPr sz="2200" dirty="0">
                        <a:latin typeface="Arial" pitchFamily="34" charset="0"/>
                        <a:cs typeface="Arial" pitchFamily="34" charset="0"/>
                      </a:endParaRPr>
                    </a:p>
                  </a:txBody>
                  <a:tcPr marL="0" marR="0" marT="65687" marB="0">
                    <a:lnB w="12700">
                      <a:solidFill>
                        <a:srgbClr val="FFFFFF"/>
                      </a:solidFill>
                      <a:prstDash val="solid"/>
                    </a:lnB>
                    <a:solidFill>
                      <a:srgbClr val="EC1C23"/>
                    </a:solidFill>
                  </a:tcPr>
                </a:tc>
                <a:tc gridSpan="3">
                  <a:txBody>
                    <a:bodyPr/>
                    <a:lstStyle/>
                    <a:p>
                      <a:pPr>
                        <a:lnSpc>
                          <a:spcPct val="100000"/>
                        </a:lnSpc>
                      </a:pPr>
                      <a:endParaRPr sz="2200" dirty="0">
                        <a:latin typeface="Arial" pitchFamily="34" charset="0"/>
                        <a:cs typeface="Arial" pitchFamily="34" charset="0"/>
                      </a:endParaRPr>
                    </a:p>
                  </a:txBody>
                  <a:tcPr marL="0" marR="0" marT="0" marB="0">
                    <a:lnB w="12700">
                      <a:solidFill>
                        <a:srgbClr val="FFFFFF"/>
                      </a:solidFill>
                      <a:prstDash val="solid"/>
                    </a:lnB>
                    <a:solidFill>
                      <a:srgbClr val="EBF8D2">
                        <a:alpha val="58000"/>
                      </a:srgb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916621">
                <a:tc>
                  <a:txBody>
                    <a:bodyPr/>
                    <a:lstStyle/>
                    <a:p>
                      <a:pPr>
                        <a:lnSpc>
                          <a:spcPct val="100000"/>
                        </a:lnSpc>
                        <a:spcBef>
                          <a:spcPts val="5"/>
                        </a:spcBef>
                      </a:pPr>
                      <a:endParaRPr sz="2200" dirty="0">
                        <a:latin typeface="Arial" pitchFamily="34" charset="0"/>
                        <a:cs typeface="Arial" pitchFamily="34" charset="0"/>
                      </a:endParaRPr>
                    </a:p>
                    <a:p>
                      <a:pPr marL="561340">
                        <a:lnSpc>
                          <a:spcPct val="100000"/>
                        </a:lnSpc>
                        <a:spcBef>
                          <a:spcPts val="5"/>
                        </a:spcBef>
                      </a:pPr>
                      <a:r>
                        <a:rPr sz="2200" b="1" spc="-20" dirty="0">
                          <a:solidFill>
                            <a:srgbClr val="FFFF00"/>
                          </a:solidFill>
                          <a:latin typeface="Arial" pitchFamily="34" charset="0"/>
                          <a:cs typeface="Arial" pitchFamily="34" charset="0"/>
                        </a:rPr>
                        <a:t>Nội </a:t>
                      </a:r>
                      <a:r>
                        <a:rPr sz="2200" b="1" spc="-30" dirty="0">
                          <a:solidFill>
                            <a:srgbClr val="FFFF00"/>
                          </a:solidFill>
                          <a:latin typeface="Arial" pitchFamily="34" charset="0"/>
                          <a:cs typeface="Arial" pitchFamily="34" charset="0"/>
                        </a:rPr>
                        <a:t>dung </a:t>
                      </a:r>
                      <a:r>
                        <a:rPr sz="2200" b="1" spc="-20" dirty="0">
                          <a:solidFill>
                            <a:srgbClr val="FFFF00"/>
                          </a:solidFill>
                          <a:latin typeface="Arial" pitchFamily="34" charset="0"/>
                          <a:cs typeface="Arial" pitchFamily="34" charset="0"/>
                        </a:rPr>
                        <a:t>hoạt</a:t>
                      </a:r>
                      <a:r>
                        <a:rPr sz="2200" b="1" spc="-95" dirty="0">
                          <a:solidFill>
                            <a:srgbClr val="FFFF00"/>
                          </a:solidFill>
                          <a:latin typeface="Arial" pitchFamily="34" charset="0"/>
                          <a:cs typeface="Arial" pitchFamily="34" charset="0"/>
                        </a:rPr>
                        <a:t> </a:t>
                      </a:r>
                      <a:r>
                        <a:rPr sz="2200" b="1" spc="-30" dirty="0">
                          <a:solidFill>
                            <a:srgbClr val="FFFF00"/>
                          </a:solidFill>
                          <a:latin typeface="Arial" pitchFamily="34" charset="0"/>
                          <a:cs typeface="Arial" pitchFamily="34" charset="0"/>
                        </a:rPr>
                        <a:t>động</a:t>
                      </a:r>
                      <a:endParaRPr sz="2200" dirty="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5"/>
                        </a:spcBef>
                      </a:pPr>
                      <a:endParaRPr sz="2200">
                        <a:latin typeface="Arial" pitchFamily="34" charset="0"/>
                        <a:cs typeface="Arial" pitchFamily="34" charset="0"/>
                      </a:endParaRPr>
                    </a:p>
                    <a:p>
                      <a:pPr marL="8890" algn="ctr">
                        <a:lnSpc>
                          <a:spcPct val="100000"/>
                        </a:lnSpc>
                        <a:spcBef>
                          <a:spcPts val="5"/>
                        </a:spcBef>
                      </a:pPr>
                      <a:r>
                        <a:rPr sz="2200" b="1" spc="-5" dirty="0">
                          <a:solidFill>
                            <a:srgbClr val="FFFF00"/>
                          </a:solidFill>
                          <a:latin typeface="Arial" pitchFamily="34" charset="0"/>
                          <a:cs typeface="Arial" pitchFamily="34" charset="0"/>
                        </a:rPr>
                        <a:t>Tiểu</a:t>
                      </a:r>
                      <a:r>
                        <a:rPr sz="2200" b="1" spc="-25" dirty="0">
                          <a:solidFill>
                            <a:srgbClr val="FFFF00"/>
                          </a:solidFill>
                          <a:latin typeface="Arial" pitchFamily="34" charset="0"/>
                          <a:cs typeface="Arial" pitchFamily="34" charset="0"/>
                        </a:rPr>
                        <a:t> học</a:t>
                      </a:r>
                      <a:endParaRPr sz="220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5"/>
                        </a:spcBef>
                      </a:pPr>
                      <a:endParaRPr sz="2200" b="1" dirty="0">
                        <a:latin typeface="Arial" pitchFamily="34" charset="0"/>
                        <a:cs typeface="Arial" pitchFamily="34" charset="0"/>
                      </a:endParaRPr>
                    </a:p>
                    <a:p>
                      <a:pPr marL="5080" algn="ctr">
                        <a:lnSpc>
                          <a:spcPct val="100000"/>
                        </a:lnSpc>
                        <a:spcBef>
                          <a:spcPts val="5"/>
                        </a:spcBef>
                      </a:pPr>
                      <a:r>
                        <a:rPr sz="2200" b="1" spc="-15" dirty="0">
                          <a:solidFill>
                            <a:srgbClr val="FFFF00"/>
                          </a:solidFill>
                          <a:latin typeface="Arial" pitchFamily="34" charset="0"/>
                          <a:cs typeface="Arial" pitchFamily="34" charset="0"/>
                        </a:rPr>
                        <a:t>Trung </a:t>
                      </a:r>
                      <a:r>
                        <a:rPr sz="2200" b="1" spc="-30" dirty="0">
                          <a:solidFill>
                            <a:srgbClr val="FFFF00"/>
                          </a:solidFill>
                          <a:latin typeface="Arial" pitchFamily="34" charset="0"/>
                          <a:cs typeface="Arial" pitchFamily="34" charset="0"/>
                        </a:rPr>
                        <a:t>học </a:t>
                      </a:r>
                      <a:r>
                        <a:rPr sz="2200" b="1" spc="-80" dirty="0">
                          <a:solidFill>
                            <a:srgbClr val="FFFF00"/>
                          </a:solidFill>
                          <a:latin typeface="Arial" pitchFamily="34" charset="0"/>
                          <a:cs typeface="Arial" pitchFamily="34" charset="0"/>
                        </a:rPr>
                        <a:t>cơ sở</a:t>
                      </a:r>
                      <a:endParaRPr sz="2200" b="1" dirty="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5"/>
                        </a:spcBef>
                      </a:pPr>
                      <a:endParaRPr sz="2200">
                        <a:latin typeface="Arial" pitchFamily="34" charset="0"/>
                        <a:cs typeface="Arial" pitchFamily="34" charset="0"/>
                      </a:endParaRPr>
                    </a:p>
                    <a:p>
                      <a:pPr marL="3175" algn="ctr">
                        <a:lnSpc>
                          <a:spcPct val="100000"/>
                        </a:lnSpc>
                        <a:spcBef>
                          <a:spcPts val="5"/>
                        </a:spcBef>
                      </a:pPr>
                      <a:r>
                        <a:rPr sz="2200" b="1" spc="-15" dirty="0">
                          <a:solidFill>
                            <a:srgbClr val="FFFF00"/>
                          </a:solidFill>
                          <a:latin typeface="Arial" pitchFamily="34" charset="0"/>
                          <a:cs typeface="Arial" pitchFamily="34" charset="0"/>
                        </a:rPr>
                        <a:t>Trung </a:t>
                      </a:r>
                      <a:r>
                        <a:rPr sz="2200" b="1" spc="-30" dirty="0">
                          <a:solidFill>
                            <a:srgbClr val="FFFF00"/>
                          </a:solidFill>
                          <a:latin typeface="Arial" pitchFamily="34" charset="0"/>
                          <a:cs typeface="Arial" pitchFamily="34" charset="0"/>
                        </a:rPr>
                        <a:t>học phổ</a:t>
                      </a:r>
                      <a:r>
                        <a:rPr sz="2200" b="1" spc="-140" dirty="0">
                          <a:solidFill>
                            <a:srgbClr val="FFFF00"/>
                          </a:solidFill>
                          <a:latin typeface="Arial" pitchFamily="34" charset="0"/>
                          <a:cs typeface="Arial" pitchFamily="34" charset="0"/>
                        </a:rPr>
                        <a:t> </a:t>
                      </a:r>
                      <a:r>
                        <a:rPr sz="2200" b="1" spc="-20" dirty="0">
                          <a:solidFill>
                            <a:srgbClr val="FFFF00"/>
                          </a:solidFill>
                          <a:latin typeface="Arial" pitchFamily="34" charset="0"/>
                          <a:cs typeface="Arial" pitchFamily="34" charset="0"/>
                        </a:rPr>
                        <a:t>thông</a:t>
                      </a:r>
                      <a:endParaRPr sz="220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1"/>
                  </a:ext>
                </a:extLst>
              </a:tr>
              <a:tr h="1052843">
                <a:tc>
                  <a:txBody>
                    <a:bodyPr/>
                    <a:lstStyle/>
                    <a:p>
                      <a:pPr algn="ctr">
                        <a:lnSpc>
                          <a:spcPct val="100000"/>
                        </a:lnSpc>
                      </a:pPr>
                      <a:endParaRPr sz="2200" dirty="0">
                        <a:latin typeface="Arial" pitchFamily="34" charset="0"/>
                        <a:cs typeface="Arial" pitchFamily="34" charset="0"/>
                      </a:endParaRPr>
                    </a:p>
                    <a:p>
                      <a:pPr marL="62230" algn="ctr">
                        <a:lnSpc>
                          <a:spcPct val="100000"/>
                        </a:lnSpc>
                        <a:spcBef>
                          <a:spcPts val="750"/>
                        </a:spcBef>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 </a:t>
                      </a:r>
                      <a:r>
                        <a:rPr sz="2200" b="1" spc="-35" dirty="0">
                          <a:latin typeface="Arial" pitchFamily="34" charset="0"/>
                          <a:cs typeface="Arial" pitchFamily="34" charset="0"/>
                        </a:rPr>
                        <a:t>vào bản</a:t>
                      </a:r>
                      <a:r>
                        <a:rPr sz="2200" b="1" spc="80" dirty="0">
                          <a:latin typeface="Arial" pitchFamily="34" charset="0"/>
                          <a:cs typeface="Arial" pitchFamily="34" charset="0"/>
                        </a:rPr>
                        <a:t> </a:t>
                      </a:r>
                      <a:r>
                        <a:rPr sz="2200" b="1" spc="-20" dirty="0">
                          <a:latin typeface="Arial" pitchFamily="34" charset="0"/>
                          <a:cs typeface="Arial" pitchFamily="34" charset="0"/>
                        </a:rPr>
                        <a:t>thân</a:t>
                      </a:r>
                      <a:endParaRPr sz="2200" dirty="0">
                        <a:latin typeface="Arial" pitchFamily="34" charset="0"/>
                        <a:cs typeface="Arial" pitchFamily="34" charset="0"/>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dirty="0">
                        <a:latin typeface="Arial" pitchFamily="34" charset="0"/>
                        <a:cs typeface="Arial" pitchFamily="34" charset="0"/>
                      </a:endParaRPr>
                    </a:p>
                    <a:p>
                      <a:pPr marL="10160" algn="ctr">
                        <a:lnSpc>
                          <a:spcPct val="100000"/>
                        </a:lnSpc>
                        <a:spcBef>
                          <a:spcPts val="5"/>
                        </a:spcBef>
                      </a:pPr>
                      <a:r>
                        <a:rPr sz="2200" b="1" spc="-65" dirty="0">
                          <a:solidFill>
                            <a:srgbClr val="6F2F9F"/>
                          </a:solidFill>
                          <a:latin typeface="Arial" pitchFamily="34" charset="0"/>
                          <a:cs typeface="Arial" pitchFamily="34" charset="0"/>
                        </a:rPr>
                        <a:t>60%</a:t>
                      </a:r>
                      <a:endParaRPr sz="2200"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b="1" dirty="0">
                        <a:latin typeface="Arial" pitchFamily="34" charset="0"/>
                        <a:cs typeface="Arial" pitchFamily="34" charset="0"/>
                      </a:endParaRPr>
                    </a:p>
                    <a:p>
                      <a:pPr marL="6350" algn="ctr">
                        <a:lnSpc>
                          <a:spcPct val="100000"/>
                        </a:lnSpc>
                        <a:spcBef>
                          <a:spcPts val="5"/>
                        </a:spcBef>
                      </a:pPr>
                      <a:r>
                        <a:rPr sz="2200" b="1" spc="-65" dirty="0">
                          <a:solidFill>
                            <a:srgbClr val="6F2F9F"/>
                          </a:solidFill>
                          <a:latin typeface="Arial" pitchFamily="34" charset="0"/>
                          <a:cs typeface="Arial" pitchFamily="34" charset="0"/>
                        </a:rPr>
                        <a:t>40%</a:t>
                      </a:r>
                      <a:endParaRPr sz="2200" b="1"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a:latin typeface="Arial" pitchFamily="34" charset="0"/>
                        <a:cs typeface="Arial" pitchFamily="34" charset="0"/>
                      </a:endParaRPr>
                    </a:p>
                    <a:p>
                      <a:pPr marL="13970" algn="ctr">
                        <a:lnSpc>
                          <a:spcPct val="100000"/>
                        </a:lnSpc>
                        <a:spcBef>
                          <a:spcPts val="5"/>
                        </a:spcBef>
                      </a:pPr>
                      <a:r>
                        <a:rPr sz="2200" b="1" spc="-65" dirty="0">
                          <a:solidFill>
                            <a:srgbClr val="6F2F9F"/>
                          </a:solidFill>
                          <a:latin typeface="Arial" pitchFamily="34" charset="0"/>
                          <a:cs typeface="Arial" pitchFamily="34" charset="0"/>
                        </a:rPr>
                        <a:t>30%</a:t>
                      </a:r>
                      <a:endParaRPr sz="220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2"/>
                  </a:ext>
                </a:extLst>
              </a:tr>
              <a:tr h="1008903">
                <a:tc>
                  <a:txBody>
                    <a:bodyPr/>
                    <a:lstStyle/>
                    <a:p>
                      <a:pPr algn="ctr">
                        <a:lnSpc>
                          <a:spcPct val="100000"/>
                        </a:lnSpc>
                      </a:pPr>
                      <a:endParaRPr sz="2200" dirty="0">
                        <a:latin typeface="Arial" pitchFamily="34" charset="0"/>
                        <a:cs typeface="Arial" pitchFamily="34" charset="0"/>
                      </a:endParaRPr>
                    </a:p>
                    <a:p>
                      <a:pPr marL="62230" algn="ctr">
                        <a:lnSpc>
                          <a:spcPct val="100000"/>
                        </a:lnSpc>
                        <a:spcBef>
                          <a:spcPts val="750"/>
                        </a:spcBef>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 </a:t>
                      </a:r>
                      <a:r>
                        <a:rPr sz="2200" b="1" spc="-35" dirty="0">
                          <a:latin typeface="Arial" pitchFamily="34" charset="0"/>
                          <a:cs typeface="Arial" pitchFamily="34" charset="0"/>
                        </a:rPr>
                        <a:t>đến </a:t>
                      </a:r>
                      <a:r>
                        <a:rPr sz="2200" b="1" spc="-25" dirty="0">
                          <a:latin typeface="Arial" pitchFamily="34" charset="0"/>
                          <a:cs typeface="Arial" pitchFamily="34" charset="0"/>
                        </a:rPr>
                        <a:t>xã</a:t>
                      </a:r>
                      <a:r>
                        <a:rPr sz="2200" b="1" spc="50" dirty="0">
                          <a:latin typeface="Arial" pitchFamily="34" charset="0"/>
                          <a:cs typeface="Arial" pitchFamily="34" charset="0"/>
                        </a:rPr>
                        <a:t> </a:t>
                      </a:r>
                      <a:r>
                        <a:rPr sz="2200" b="1" spc="-20" dirty="0">
                          <a:latin typeface="Arial" pitchFamily="34" charset="0"/>
                          <a:cs typeface="Arial" pitchFamily="34" charset="0"/>
                        </a:rPr>
                        <a:t>hội</a:t>
                      </a:r>
                      <a:endParaRPr sz="2200" dirty="0">
                        <a:latin typeface="Arial" pitchFamily="34" charset="0"/>
                        <a:cs typeface="Arial"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spcBef>
                          <a:spcPts val="25"/>
                        </a:spcBef>
                      </a:pPr>
                      <a:endParaRPr sz="2200" dirty="0">
                        <a:latin typeface="Arial" pitchFamily="34" charset="0"/>
                        <a:cs typeface="Arial" pitchFamily="34" charset="0"/>
                      </a:endParaRPr>
                    </a:p>
                    <a:p>
                      <a:pPr marL="10160" algn="ctr">
                        <a:lnSpc>
                          <a:spcPct val="100000"/>
                        </a:lnSpc>
                        <a:spcBef>
                          <a:spcPts val="5"/>
                        </a:spcBef>
                      </a:pPr>
                      <a:r>
                        <a:rPr sz="2200" b="1" spc="-65" dirty="0">
                          <a:solidFill>
                            <a:srgbClr val="6F2F9F"/>
                          </a:solidFill>
                          <a:latin typeface="Arial" pitchFamily="34" charset="0"/>
                          <a:cs typeface="Arial" pitchFamily="34" charset="0"/>
                        </a:rPr>
                        <a:t>20%</a:t>
                      </a:r>
                      <a:endParaRPr sz="2200"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spcBef>
                          <a:spcPts val="25"/>
                        </a:spcBef>
                      </a:pPr>
                      <a:endParaRPr sz="2200" b="1" dirty="0">
                        <a:latin typeface="Arial" pitchFamily="34" charset="0"/>
                        <a:cs typeface="Arial" pitchFamily="34" charset="0"/>
                      </a:endParaRPr>
                    </a:p>
                    <a:p>
                      <a:pPr marL="6350" algn="ctr">
                        <a:lnSpc>
                          <a:spcPct val="100000"/>
                        </a:lnSpc>
                        <a:spcBef>
                          <a:spcPts val="5"/>
                        </a:spcBef>
                      </a:pPr>
                      <a:r>
                        <a:rPr sz="2200" b="1" spc="-65" dirty="0">
                          <a:solidFill>
                            <a:srgbClr val="6F2F9F"/>
                          </a:solidFill>
                          <a:latin typeface="Arial" pitchFamily="34" charset="0"/>
                          <a:cs typeface="Arial" pitchFamily="34" charset="0"/>
                        </a:rPr>
                        <a:t>25%</a:t>
                      </a:r>
                      <a:endParaRPr sz="2200" b="1"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spcBef>
                          <a:spcPts val="25"/>
                        </a:spcBef>
                      </a:pPr>
                      <a:endParaRPr sz="2200">
                        <a:latin typeface="Arial" pitchFamily="34" charset="0"/>
                        <a:cs typeface="Arial" pitchFamily="34" charset="0"/>
                      </a:endParaRPr>
                    </a:p>
                    <a:p>
                      <a:pPr marL="14604" algn="ctr">
                        <a:lnSpc>
                          <a:spcPct val="100000"/>
                        </a:lnSpc>
                        <a:spcBef>
                          <a:spcPts val="5"/>
                        </a:spcBef>
                      </a:pPr>
                      <a:r>
                        <a:rPr sz="2200" b="1" spc="-65" dirty="0">
                          <a:solidFill>
                            <a:srgbClr val="6F2F9F"/>
                          </a:solidFill>
                          <a:latin typeface="Arial" pitchFamily="34" charset="0"/>
                          <a:cs typeface="Arial" pitchFamily="34" charset="0"/>
                        </a:rPr>
                        <a:t>25%</a:t>
                      </a:r>
                      <a:endParaRPr sz="220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3"/>
                  </a:ext>
                </a:extLst>
              </a:tr>
              <a:tr h="1052843">
                <a:tc>
                  <a:txBody>
                    <a:bodyPr/>
                    <a:lstStyle/>
                    <a:p>
                      <a:pPr algn="ctr">
                        <a:lnSpc>
                          <a:spcPct val="100000"/>
                        </a:lnSpc>
                      </a:pPr>
                      <a:endParaRPr sz="2200" dirty="0">
                        <a:latin typeface="Arial" pitchFamily="34" charset="0"/>
                        <a:cs typeface="Arial" pitchFamily="34" charset="0"/>
                      </a:endParaRPr>
                    </a:p>
                    <a:p>
                      <a:pPr marL="62230" algn="ctr">
                        <a:lnSpc>
                          <a:spcPct val="100000"/>
                        </a:lnSpc>
                        <a:spcBef>
                          <a:spcPts val="750"/>
                        </a:spcBef>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 </a:t>
                      </a:r>
                      <a:r>
                        <a:rPr sz="2200" b="1" spc="-35" dirty="0">
                          <a:latin typeface="Arial" pitchFamily="34" charset="0"/>
                          <a:cs typeface="Arial" pitchFamily="34" charset="0"/>
                        </a:rPr>
                        <a:t>đến </a:t>
                      </a:r>
                      <a:r>
                        <a:rPr sz="2200" b="1" spc="-50" dirty="0">
                          <a:latin typeface="Arial" pitchFamily="34" charset="0"/>
                          <a:cs typeface="Arial" pitchFamily="34" charset="0"/>
                        </a:rPr>
                        <a:t>tự</a:t>
                      </a:r>
                      <a:r>
                        <a:rPr sz="2200" b="1" spc="40" dirty="0">
                          <a:latin typeface="Arial" pitchFamily="34" charset="0"/>
                          <a:cs typeface="Arial" pitchFamily="34" charset="0"/>
                        </a:rPr>
                        <a:t> </a:t>
                      </a:r>
                      <a:r>
                        <a:rPr sz="2200" b="1" spc="-25" dirty="0">
                          <a:latin typeface="Arial" pitchFamily="34" charset="0"/>
                          <a:cs typeface="Arial" pitchFamily="34" charset="0"/>
                        </a:rPr>
                        <a:t>nhiên</a:t>
                      </a:r>
                      <a:endParaRPr sz="2200" dirty="0">
                        <a:latin typeface="Arial" pitchFamily="34" charset="0"/>
                        <a:cs typeface="Arial"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a:latin typeface="Arial" pitchFamily="34" charset="0"/>
                        <a:cs typeface="Arial" pitchFamily="34" charset="0"/>
                      </a:endParaRPr>
                    </a:p>
                    <a:p>
                      <a:pPr marL="10160" algn="ctr">
                        <a:lnSpc>
                          <a:spcPct val="100000"/>
                        </a:lnSpc>
                        <a:spcBef>
                          <a:spcPts val="5"/>
                        </a:spcBef>
                      </a:pPr>
                      <a:r>
                        <a:rPr sz="2200" b="1" spc="-65" dirty="0">
                          <a:solidFill>
                            <a:srgbClr val="6F2F9F"/>
                          </a:solidFill>
                          <a:latin typeface="Arial" pitchFamily="34" charset="0"/>
                          <a:cs typeface="Arial" pitchFamily="34" charset="0"/>
                        </a:rPr>
                        <a:t>10%</a:t>
                      </a:r>
                      <a:endParaRPr sz="220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b="1" dirty="0">
                        <a:latin typeface="Arial" pitchFamily="34" charset="0"/>
                        <a:cs typeface="Arial" pitchFamily="34" charset="0"/>
                      </a:endParaRPr>
                    </a:p>
                    <a:p>
                      <a:pPr marL="6350" algn="ctr">
                        <a:lnSpc>
                          <a:spcPct val="100000"/>
                        </a:lnSpc>
                        <a:spcBef>
                          <a:spcPts val="5"/>
                        </a:spcBef>
                      </a:pPr>
                      <a:r>
                        <a:rPr sz="2200" b="1" spc="-65" dirty="0">
                          <a:solidFill>
                            <a:srgbClr val="6F2F9F"/>
                          </a:solidFill>
                          <a:latin typeface="Arial" pitchFamily="34" charset="0"/>
                          <a:cs typeface="Arial" pitchFamily="34" charset="0"/>
                        </a:rPr>
                        <a:t>15%</a:t>
                      </a:r>
                      <a:endParaRPr sz="2200" b="1"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dirty="0">
                        <a:latin typeface="Arial" pitchFamily="34" charset="0"/>
                        <a:cs typeface="Arial" pitchFamily="34" charset="0"/>
                      </a:endParaRPr>
                    </a:p>
                    <a:p>
                      <a:pPr marL="14604" algn="ctr">
                        <a:lnSpc>
                          <a:spcPct val="100000"/>
                        </a:lnSpc>
                        <a:spcBef>
                          <a:spcPts val="5"/>
                        </a:spcBef>
                      </a:pPr>
                      <a:r>
                        <a:rPr sz="2200" b="1" spc="-65" dirty="0">
                          <a:solidFill>
                            <a:srgbClr val="6F2F9F"/>
                          </a:solidFill>
                          <a:latin typeface="Arial" pitchFamily="34" charset="0"/>
                          <a:cs typeface="Arial" pitchFamily="34" charset="0"/>
                        </a:rPr>
                        <a:t>15%</a:t>
                      </a:r>
                      <a:endParaRPr sz="2200"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4"/>
                  </a:ext>
                </a:extLst>
              </a:tr>
              <a:tr h="638082">
                <a:tc>
                  <a:txBody>
                    <a:bodyPr/>
                    <a:lstStyle/>
                    <a:p>
                      <a:pPr algn="ctr">
                        <a:lnSpc>
                          <a:spcPct val="100000"/>
                        </a:lnSpc>
                        <a:spcBef>
                          <a:spcPts val="10"/>
                        </a:spcBef>
                      </a:pPr>
                      <a:endParaRPr sz="2200" dirty="0">
                        <a:latin typeface="Arial" pitchFamily="34" charset="0"/>
                        <a:cs typeface="Arial" pitchFamily="34" charset="0"/>
                      </a:endParaRPr>
                    </a:p>
                    <a:p>
                      <a:pPr marL="62230" algn="ctr">
                        <a:lnSpc>
                          <a:spcPct val="100000"/>
                        </a:lnSpc>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a:t>
                      </a:r>
                      <a:r>
                        <a:rPr sz="2200" b="1" spc="-45" dirty="0">
                          <a:latin typeface="Arial" pitchFamily="34" charset="0"/>
                          <a:cs typeface="Arial" pitchFamily="34" charset="0"/>
                        </a:rPr>
                        <a:t> </a:t>
                      </a:r>
                      <a:r>
                        <a:rPr sz="2200" b="1" spc="-25" dirty="0">
                          <a:latin typeface="Arial" pitchFamily="34" charset="0"/>
                          <a:cs typeface="Arial" pitchFamily="34" charset="0"/>
                        </a:rPr>
                        <a:t>nghiệp</a:t>
                      </a:r>
                      <a:endParaRPr sz="2200" dirty="0">
                        <a:latin typeface="Arial" pitchFamily="34" charset="0"/>
                        <a:cs typeface="Arial" pitchFamily="34" charset="0"/>
                      </a:endParaRPr>
                    </a:p>
                  </a:txBody>
                  <a:tcPr marL="0" marR="0" marT="61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0160" algn="ctr">
                        <a:lnSpc>
                          <a:spcPct val="100000"/>
                        </a:lnSpc>
                        <a:spcBef>
                          <a:spcPts val="1065"/>
                        </a:spcBef>
                      </a:pPr>
                      <a:r>
                        <a:rPr sz="2200" b="1" spc="-65" dirty="0">
                          <a:solidFill>
                            <a:srgbClr val="6F2F9F"/>
                          </a:solidFill>
                          <a:latin typeface="Arial" pitchFamily="34" charset="0"/>
                          <a:cs typeface="Arial" pitchFamily="34" charset="0"/>
                        </a:rPr>
                        <a:t>10%</a:t>
                      </a:r>
                      <a:endParaRPr sz="2200">
                        <a:latin typeface="Arial" pitchFamily="34" charset="0"/>
                        <a:cs typeface="Arial" pitchFamily="34" charset="0"/>
                      </a:endParaRPr>
                    </a:p>
                  </a:txBody>
                  <a:tcPr marL="0" marR="0" marT="65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0" algn="ctr">
                        <a:lnSpc>
                          <a:spcPct val="100000"/>
                        </a:lnSpc>
                        <a:spcBef>
                          <a:spcPts val="1065"/>
                        </a:spcBef>
                      </a:pPr>
                      <a:r>
                        <a:rPr sz="2200" b="1" spc="-65" dirty="0">
                          <a:solidFill>
                            <a:srgbClr val="6F2F9F"/>
                          </a:solidFill>
                          <a:latin typeface="Arial" pitchFamily="34" charset="0"/>
                          <a:cs typeface="Arial" pitchFamily="34" charset="0"/>
                        </a:rPr>
                        <a:t>20%</a:t>
                      </a:r>
                      <a:endParaRPr sz="2200" b="1" dirty="0">
                        <a:latin typeface="Arial" pitchFamily="34" charset="0"/>
                        <a:cs typeface="Arial" pitchFamily="34" charset="0"/>
                      </a:endParaRPr>
                    </a:p>
                  </a:txBody>
                  <a:tcPr marL="0" marR="0" marT="65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4604" algn="ctr">
                        <a:lnSpc>
                          <a:spcPct val="100000"/>
                        </a:lnSpc>
                        <a:spcBef>
                          <a:spcPts val="1065"/>
                        </a:spcBef>
                      </a:pPr>
                      <a:r>
                        <a:rPr sz="2200" b="1" spc="-65" dirty="0">
                          <a:solidFill>
                            <a:srgbClr val="6F2F9F"/>
                          </a:solidFill>
                          <a:latin typeface="Arial" pitchFamily="34" charset="0"/>
                          <a:cs typeface="Arial" pitchFamily="34" charset="0"/>
                        </a:rPr>
                        <a:t>30%</a:t>
                      </a:r>
                      <a:endParaRPr sz="2200" dirty="0">
                        <a:latin typeface="Arial" pitchFamily="34" charset="0"/>
                        <a:cs typeface="Arial" pitchFamily="34" charset="0"/>
                      </a:endParaRPr>
                    </a:p>
                  </a:txBody>
                  <a:tcPr marL="0" marR="0" marT="65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5"/>
                  </a:ext>
                </a:extLst>
              </a:tr>
            </a:tbl>
          </a:graphicData>
        </a:graphic>
      </p:graphicFrame>
      <p:sp>
        <p:nvSpPr>
          <p:cNvPr id="2" name="Title 1">
            <a:extLst>
              <a:ext uri="{FF2B5EF4-FFF2-40B4-BE49-F238E27FC236}">
                <a16:creationId xmlns:a16="http://schemas.microsoft.com/office/drawing/2014/main" id="{3C375B43-5635-02B9-614E-C4B7DB835248}"/>
              </a:ext>
            </a:extLst>
          </p:cNvPr>
          <p:cNvSpPr txBox="1">
            <a:spLocks/>
          </p:cNvSpPr>
          <p:nvPr/>
        </p:nvSpPr>
        <p:spPr>
          <a:xfrm>
            <a:off x="228600" y="-114443"/>
            <a:ext cx="10033000" cy="609600"/>
          </a:xfrm>
          <a:prstGeom prst="rect">
            <a:avLst/>
          </a:prstGeom>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a:lstStyle>
          <a:p>
            <a:pPr algn="ctr"/>
            <a:r>
              <a:rPr lang="en-US" kern="0">
                <a:solidFill>
                  <a:srgbClr val="FF0000"/>
                </a:solidFill>
                <a:latin typeface="Arial" panose="020B0604020202020204" pitchFamily="34" charset="0"/>
                <a:cs typeface="Arial" panose="020B0604020202020204" pitchFamily="34" charset="0"/>
              </a:rPr>
              <a:t>Hoạt động trải nghiệm, hướng nghiệp</a:t>
            </a:r>
            <a:br>
              <a:rPr lang="en-US" kern="0">
                <a:solidFill>
                  <a:srgbClr val="FF0000"/>
                </a:solidFill>
                <a:latin typeface="Arial" panose="020B0604020202020204" pitchFamily="34" charset="0"/>
                <a:cs typeface="Arial" panose="020B0604020202020204" pitchFamily="34" charset="0"/>
              </a:rPr>
            </a:br>
            <a:r>
              <a:rPr lang="en-US" sz="2800" kern="0">
                <a:solidFill>
                  <a:srgbClr val="FF0000"/>
                </a:solidFill>
                <a:latin typeface="Arial" panose="020B0604020202020204" pitchFamily="34" charset="0"/>
                <a:cs typeface="Arial" panose="020B0604020202020204" pitchFamily="34" charset="0"/>
              </a:rPr>
              <a:t>(Mạch nội dung và thời lượng)</a:t>
            </a:r>
            <a:endParaRPr lang="en-US" sz="2800" kern="0" dirty="0"/>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12D2C5-AA30-975C-938A-145BAD1F1354}"/>
              </a:ext>
            </a:extLst>
          </p:cNvPr>
          <p:cNvSpPr>
            <a:spLocks noGrp="1"/>
          </p:cNvSpPr>
          <p:nvPr>
            <p:ph type="body" idx="1"/>
          </p:nvPr>
        </p:nvSpPr>
        <p:spPr>
          <a:xfrm>
            <a:off x="304800" y="2209800"/>
            <a:ext cx="11506200" cy="1219200"/>
          </a:xfrm>
        </p:spPr>
        <p:txBody>
          <a:bodyPr/>
          <a:lstStyle/>
          <a:p>
            <a:pPr algn="ctr"/>
            <a:r>
              <a:rPr lang="en-US" sz="3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 DẪN TRIỂN KHAI THỰC HIỆN</a:t>
            </a:r>
          </a:p>
        </p:txBody>
      </p:sp>
      <p:sp>
        <p:nvSpPr>
          <p:cNvPr id="4" name="Footer Placeholder 3">
            <a:extLst>
              <a:ext uri="{FF2B5EF4-FFF2-40B4-BE49-F238E27FC236}">
                <a16:creationId xmlns:a16="http://schemas.microsoft.com/office/drawing/2014/main" id="{05640CB3-77BE-16EE-D655-3FFD5D768DBC}"/>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760915694"/>
      </p:ext>
    </p:extLst>
  </p:cSld>
  <p:clrMapOvr>
    <a:masterClrMapping/>
  </p:clrMapOvr>
  <p:transition>
    <p:wipe dir="r"/>
  </p:transition>
</p:sld>
</file>

<file path=ppt/theme/theme1.xml><?xml version="1.0" encoding="utf-8"?>
<a:theme xmlns:a="http://schemas.openxmlformats.org/drawingml/2006/main" name="024betty_wave">
  <a:themeElements>
    <a:clrScheme name="024betty_wave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fontScheme name="024betty_wav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24betty_wave 1">
        <a:dk1>
          <a:srgbClr val="000000"/>
        </a:dk1>
        <a:lt1>
          <a:srgbClr val="FFFFFF"/>
        </a:lt1>
        <a:dk2>
          <a:srgbClr val="003060"/>
        </a:dk2>
        <a:lt2>
          <a:srgbClr val="969696"/>
        </a:lt2>
        <a:accent1>
          <a:srgbClr val="FF9900"/>
        </a:accent1>
        <a:accent2>
          <a:srgbClr val="336387"/>
        </a:accent2>
        <a:accent3>
          <a:srgbClr val="FFFFFF"/>
        </a:accent3>
        <a:accent4>
          <a:srgbClr val="000000"/>
        </a:accent4>
        <a:accent5>
          <a:srgbClr val="FFCAAA"/>
        </a:accent5>
        <a:accent6>
          <a:srgbClr val="2D597A"/>
        </a:accent6>
        <a:hlink>
          <a:srgbClr val="66CAE2"/>
        </a:hlink>
        <a:folHlink>
          <a:srgbClr val="CCECFF"/>
        </a:folHlink>
      </a:clrScheme>
      <a:clrMap bg1="lt1" tx1="dk1" bg2="lt2" tx2="dk2" accent1="accent1" accent2="accent2" accent3="accent3" accent4="accent4" accent5="accent5" accent6="accent6" hlink="hlink" folHlink="folHlink"/>
    </a:extraClrScheme>
    <a:extraClrScheme>
      <a:clrScheme name="024betty_wave 2">
        <a:dk1>
          <a:srgbClr val="000000"/>
        </a:dk1>
        <a:lt1>
          <a:srgbClr val="FFFFFF"/>
        </a:lt1>
        <a:dk2>
          <a:srgbClr val="000066"/>
        </a:dk2>
        <a:lt2>
          <a:srgbClr val="969696"/>
        </a:lt2>
        <a:accent1>
          <a:srgbClr val="33CCCC"/>
        </a:accent1>
        <a:accent2>
          <a:srgbClr val="333399"/>
        </a:accent2>
        <a:accent3>
          <a:srgbClr val="FFFFFF"/>
        </a:accent3>
        <a:accent4>
          <a:srgbClr val="000000"/>
        </a:accent4>
        <a:accent5>
          <a:srgbClr val="ADE2E2"/>
        </a:accent5>
        <a:accent6>
          <a:srgbClr val="2D2D8A"/>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024betty_wave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clrMap bg1="lt1" tx1="dk1" bg2="lt2" tx2="dk2" accent1="accent1" accent2="accent2" accent3="accent3" accent4="accent4" accent5="accent5" accent6="accent6" hlink="hlink" folHlink="folHlink"/>
    </a:extraClrScheme>
    <a:extraClrScheme>
      <a:clrScheme name="024betty_wave 4">
        <a:dk1>
          <a:srgbClr val="000000"/>
        </a:dk1>
        <a:lt1>
          <a:srgbClr val="FFFFFF"/>
        </a:lt1>
        <a:dk2>
          <a:srgbClr val="003060"/>
        </a:dk2>
        <a:lt2>
          <a:srgbClr val="969696"/>
        </a:lt2>
        <a:accent1>
          <a:srgbClr val="CCCC00"/>
        </a:accent1>
        <a:accent2>
          <a:srgbClr val="336387"/>
        </a:accent2>
        <a:accent3>
          <a:srgbClr val="FFFFFF"/>
        </a:accent3>
        <a:accent4>
          <a:srgbClr val="000000"/>
        </a:accent4>
        <a:accent5>
          <a:srgbClr val="E2E2AA"/>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024betty_wave</Template>
  <TotalTime>3160</TotalTime>
  <Words>3171</Words>
  <Application>Microsoft Office PowerPoint</Application>
  <PresentationFormat>Widescreen</PresentationFormat>
  <Paragraphs>287</Paragraphs>
  <Slides>35</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굴림</vt:lpstr>
      <vt:lpstr>MS Mincho</vt:lpstr>
      <vt:lpstr>Arial</vt:lpstr>
      <vt:lpstr>Calibri</vt:lpstr>
      <vt:lpstr>Candara</vt:lpstr>
      <vt:lpstr>DejaVu Sans</vt:lpstr>
      <vt:lpstr>DengXian</vt:lpstr>
      <vt:lpstr>Lucida Sans Unicode</vt:lpstr>
      <vt:lpstr>Times New Roman</vt:lpstr>
      <vt:lpstr>Verdana</vt:lpstr>
      <vt:lpstr>Wingdings</vt:lpstr>
      <vt:lpstr>024betty_wave</vt:lpstr>
      <vt:lpstr>PGS.TS Nguyễn Xuân Thành - Vụ trưởng Vụ Giáo dục Trung học</vt:lpstr>
      <vt:lpstr>PowerPoint Presentation</vt:lpstr>
      <vt:lpstr>Lịch sử và Địa lí (mạch nội dung và thời lượng)</vt:lpstr>
      <vt:lpstr>Khoa học tự nhiên (Mạch nội dung và thời lượng)</vt:lpstr>
      <vt:lpstr>Khoa học tự nhiên (Mạch nội dung và thời lượng)</vt:lpstr>
      <vt:lpstr>Gợi ý KH dạy học KHTN (theo CTMH)</vt:lpstr>
      <vt:lpstr>Hoạt động trải nghiệm, hướng nghiệp (Mạch nội dung và thời lượng)</vt:lpstr>
      <vt:lpstr>PowerPoint Presentation</vt:lpstr>
      <vt:lpstr>PowerPoint Presentation</vt:lpstr>
      <vt:lpstr>Công văn 5512 (Năm 2020)</vt:lpstr>
      <vt:lpstr>CV 2613 (năm 2021); CV 1496 (năm 2022)</vt:lpstr>
      <vt:lpstr>CV 4020 (năm 2022)</vt:lpstr>
      <vt:lpstr>CV 3899 (năm 2023)</vt:lpstr>
      <vt:lpstr>PowerPoint Presentation</vt:lpstr>
      <vt:lpstr>Khó khăn </vt:lpstr>
      <vt:lpstr>Khó khăn </vt:lpstr>
      <vt:lpstr>Khó khăn </vt:lpstr>
      <vt:lpstr>Khó khăn </vt:lpstr>
      <vt:lpstr>Khó khăn </vt:lpstr>
      <vt:lpstr>Khó khăn </vt:lpstr>
      <vt:lpstr>PowerPoint Presentation</vt:lpstr>
      <vt:lpstr>PowerPoint Presentation</vt:lpstr>
      <vt:lpstr>PowerPoint Presentation</vt:lpstr>
      <vt:lpstr>1. Đối với môn Khoa học tự nhiên</vt:lpstr>
      <vt:lpstr>1. Đối với môn Khoa học tự nhiên</vt:lpstr>
      <vt:lpstr>PowerPoint Presentation</vt:lpstr>
      <vt:lpstr>PowerPoint Presentation</vt:lpstr>
      <vt:lpstr>PowerPoint Presentation</vt:lpstr>
      <vt:lpstr>PowerPoint Presentation</vt:lpstr>
      <vt:lpstr>PowerPoint Presentation</vt:lpstr>
      <vt:lpstr>PowerPoint Presentation</vt:lpstr>
      <vt:lpstr>TỔ CHỨC HĐTNHN</vt:lpstr>
      <vt:lpstr>TỔ CHỨC HĐTNHN</vt:lpstr>
      <vt:lpstr>PowerPoint Presentation</vt:lpstr>
      <vt:lpstr>Trân trọng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Hue Tran</dc:creator>
  <cp:lastModifiedBy>PC</cp:lastModifiedBy>
  <cp:revision>361</cp:revision>
  <cp:lastPrinted>2023-12-07T01:54:36Z</cp:lastPrinted>
  <dcterms:created xsi:type="dcterms:W3CDTF">2011-11-06T10:36:43Z</dcterms:created>
  <dcterms:modified xsi:type="dcterms:W3CDTF">2023-12-28T23:09:58Z</dcterms:modified>
</cp:coreProperties>
</file>